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heme/theme1.xml" ContentType="application/vnd.openxmlformats-officedocument.theme+xml"/>
  <Override PartName="/ppt/theme/theme3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0" r:id="rId1"/>
  </p:sldMasterIdLst>
  <p:notesMasterIdLst>
    <p:notesMasterId r:id="rId8"/>
  </p:notesMasterIdLst>
  <p:handoutMasterIdLst>
    <p:handoutMasterId r:id="rId9"/>
  </p:handoutMasterIdLst>
  <p:sldIdLst>
    <p:sldId id="258" r:id="rId2"/>
    <p:sldId id="259" r:id="rId3"/>
    <p:sldId id="260" r:id="rId4"/>
    <p:sldId id="261" r:id="rId5"/>
    <p:sldId id="262" r:id="rId6"/>
    <p:sldId id="257" r:id="rId7"/>
  </p:sldIdLst>
  <p:sldSz cx="16235363" cy="9144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04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243"/>
    <p:restoredTop sz="94711"/>
  </p:normalViewPr>
  <p:slideViewPr>
    <p:cSldViewPr snapToGrid="0" snapToObjects="1">
      <p:cViewPr>
        <p:scale>
          <a:sx n="97" d="100"/>
          <a:sy n="97" d="100"/>
        </p:scale>
        <p:origin x="2152" y="93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134" d="100"/>
          <a:sy n="134" d="100"/>
        </p:scale>
        <p:origin x="6048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customXml" Target="../customXml/item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customXml" Target="../customXml/item2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customXml" Target="../customXml/item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E42A9D3-6AB0-8071-F459-A2863BDB40B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9EC1FAC-13ED-146E-E224-86AC444477D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6F4CC5-0E4F-F443-A47B-FC3012960F61}" type="datetimeFigureOut">
              <a:rPr lang="en-US" smtClean="0"/>
              <a:t>6/23/22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9A467F2-3B13-60FC-B169-7EE334EA9265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2B65F61-24A3-2B9F-0F47-DDDB1BCF99E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2CFCEF-BD94-1447-B685-8555B6D369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446500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8E67B5-6BD9-224C-9D17-B4CC788F016C}" type="datetimeFigureOut">
              <a:rPr lang="en-US" smtClean="0"/>
              <a:t>6/23/22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8975" y="1143000"/>
            <a:ext cx="548005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2B68B4-43CA-BD41-BF10-A949E154D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38202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164" rtl="0" eaLnBrk="1" latinLnBrk="0" hangingPunct="1">
      <a:defRPr sz="1599" kern="1200">
        <a:solidFill>
          <a:schemeClr val="tx1"/>
        </a:solidFill>
        <a:latin typeface="+mn-lt"/>
        <a:ea typeface="+mn-ea"/>
        <a:cs typeface="+mn-cs"/>
      </a:defRPr>
    </a:lvl1pPr>
    <a:lvl2pPr marL="609082" algn="l" defTabSz="1218164" rtl="0" eaLnBrk="1" latinLnBrk="0" hangingPunct="1">
      <a:defRPr sz="1599" kern="1200">
        <a:solidFill>
          <a:schemeClr val="tx1"/>
        </a:solidFill>
        <a:latin typeface="+mn-lt"/>
        <a:ea typeface="+mn-ea"/>
        <a:cs typeface="+mn-cs"/>
      </a:defRPr>
    </a:lvl2pPr>
    <a:lvl3pPr marL="1218164" algn="l" defTabSz="1218164" rtl="0" eaLnBrk="1" latinLnBrk="0" hangingPunct="1">
      <a:defRPr sz="1599" kern="1200">
        <a:solidFill>
          <a:schemeClr val="tx1"/>
        </a:solidFill>
        <a:latin typeface="+mn-lt"/>
        <a:ea typeface="+mn-ea"/>
        <a:cs typeface="+mn-cs"/>
      </a:defRPr>
    </a:lvl3pPr>
    <a:lvl4pPr marL="1827246" algn="l" defTabSz="1218164" rtl="0" eaLnBrk="1" latinLnBrk="0" hangingPunct="1">
      <a:defRPr sz="1599" kern="1200">
        <a:solidFill>
          <a:schemeClr val="tx1"/>
        </a:solidFill>
        <a:latin typeface="+mn-lt"/>
        <a:ea typeface="+mn-ea"/>
        <a:cs typeface="+mn-cs"/>
      </a:defRPr>
    </a:lvl4pPr>
    <a:lvl5pPr marL="2436327" algn="l" defTabSz="1218164" rtl="0" eaLnBrk="1" latinLnBrk="0" hangingPunct="1">
      <a:defRPr sz="1599" kern="1200">
        <a:solidFill>
          <a:schemeClr val="tx1"/>
        </a:solidFill>
        <a:latin typeface="+mn-lt"/>
        <a:ea typeface="+mn-ea"/>
        <a:cs typeface="+mn-cs"/>
      </a:defRPr>
    </a:lvl5pPr>
    <a:lvl6pPr marL="3045409" algn="l" defTabSz="1218164" rtl="0" eaLnBrk="1" latinLnBrk="0" hangingPunct="1">
      <a:defRPr sz="1599" kern="1200">
        <a:solidFill>
          <a:schemeClr val="tx1"/>
        </a:solidFill>
        <a:latin typeface="+mn-lt"/>
        <a:ea typeface="+mn-ea"/>
        <a:cs typeface="+mn-cs"/>
      </a:defRPr>
    </a:lvl6pPr>
    <a:lvl7pPr marL="3654491" algn="l" defTabSz="1218164" rtl="0" eaLnBrk="1" latinLnBrk="0" hangingPunct="1">
      <a:defRPr sz="1599" kern="1200">
        <a:solidFill>
          <a:schemeClr val="tx1"/>
        </a:solidFill>
        <a:latin typeface="+mn-lt"/>
        <a:ea typeface="+mn-ea"/>
        <a:cs typeface="+mn-cs"/>
      </a:defRPr>
    </a:lvl7pPr>
    <a:lvl8pPr marL="4263573" algn="l" defTabSz="1218164" rtl="0" eaLnBrk="1" latinLnBrk="0" hangingPunct="1">
      <a:defRPr sz="1599" kern="1200">
        <a:solidFill>
          <a:schemeClr val="tx1"/>
        </a:solidFill>
        <a:latin typeface="+mn-lt"/>
        <a:ea typeface="+mn-ea"/>
        <a:cs typeface="+mn-cs"/>
      </a:defRPr>
    </a:lvl8pPr>
    <a:lvl9pPr marL="4872655" algn="l" defTabSz="1218164" rtl="0" eaLnBrk="1" latinLnBrk="0" hangingPunct="1">
      <a:defRPr sz="1599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sv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sv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sv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sv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SPI_Titl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>
            <a:extLst>
              <a:ext uri="{FF2B5EF4-FFF2-40B4-BE49-F238E27FC236}">
                <a16:creationId xmlns:a16="http://schemas.microsoft.com/office/drawing/2014/main" id="{841570C0-160C-CAD2-8778-2F45B410AD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98397" y="3903094"/>
            <a:ext cx="8200523" cy="366250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68F39D98-40B4-0ECF-B19E-59970F837FF6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5198397" y="2065523"/>
            <a:ext cx="2646193" cy="12600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65508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5129" y="657726"/>
            <a:ext cx="14404054" cy="15965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87D61-9D64-D644-8E73-ECA5FF2579AA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45ED4A06-F02A-AC59-1A6D-0A858359043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82018" y="7815705"/>
            <a:ext cx="1890121" cy="9000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46819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632" y="1413378"/>
            <a:ext cx="14003001" cy="3803649"/>
          </a:xfrm>
          <a:prstGeom prst="rect">
            <a:avLst/>
          </a:prstGeom>
        </p:spPr>
        <p:txBody>
          <a:bodyPr anchor="b"/>
          <a:lstStyle>
            <a:lvl1pPr>
              <a:defRPr sz="799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0632" y="5253012"/>
            <a:ext cx="14003001" cy="1596968"/>
          </a:xfrm>
        </p:spPr>
        <p:txBody>
          <a:bodyPr/>
          <a:lstStyle>
            <a:lvl1pPr marL="0" indent="0">
              <a:buNone/>
              <a:defRPr sz="3196">
                <a:solidFill>
                  <a:schemeClr val="tx1">
                    <a:tint val="75000"/>
                  </a:schemeClr>
                </a:solidFill>
              </a:defRPr>
            </a:lvl1pPr>
            <a:lvl2pPr marL="608808" indent="0">
              <a:buNone/>
              <a:defRPr sz="2663">
                <a:solidFill>
                  <a:schemeClr val="tx1">
                    <a:tint val="75000"/>
                  </a:schemeClr>
                </a:solidFill>
              </a:defRPr>
            </a:lvl2pPr>
            <a:lvl3pPr marL="1217615" indent="0">
              <a:buNone/>
              <a:defRPr sz="2397">
                <a:solidFill>
                  <a:schemeClr val="tx1">
                    <a:tint val="75000"/>
                  </a:schemeClr>
                </a:solidFill>
              </a:defRPr>
            </a:lvl3pPr>
            <a:lvl4pPr marL="1826423" indent="0">
              <a:buNone/>
              <a:defRPr sz="2131">
                <a:solidFill>
                  <a:schemeClr val="tx1">
                    <a:tint val="75000"/>
                  </a:schemeClr>
                </a:solidFill>
              </a:defRPr>
            </a:lvl4pPr>
            <a:lvl5pPr marL="2435230" indent="0">
              <a:buNone/>
              <a:defRPr sz="2131">
                <a:solidFill>
                  <a:schemeClr val="tx1">
                    <a:tint val="75000"/>
                  </a:schemeClr>
                </a:solidFill>
              </a:defRPr>
            </a:lvl5pPr>
            <a:lvl6pPr marL="3044038" indent="0">
              <a:buNone/>
              <a:defRPr sz="2131">
                <a:solidFill>
                  <a:schemeClr val="tx1">
                    <a:tint val="75000"/>
                  </a:schemeClr>
                </a:solidFill>
              </a:defRPr>
            </a:lvl6pPr>
            <a:lvl7pPr marL="3652845" indent="0">
              <a:buNone/>
              <a:defRPr sz="2131">
                <a:solidFill>
                  <a:schemeClr val="tx1">
                    <a:tint val="75000"/>
                  </a:schemeClr>
                </a:solidFill>
              </a:defRPr>
            </a:lvl7pPr>
            <a:lvl8pPr marL="4261653" indent="0">
              <a:buNone/>
              <a:defRPr sz="2131">
                <a:solidFill>
                  <a:schemeClr val="tx1">
                    <a:tint val="75000"/>
                  </a:schemeClr>
                </a:solidFill>
              </a:defRPr>
            </a:lvl8pPr>
            <a:lvl9pPr marL="4870460" indent="0">
              <a:buNone/>
              <a:defRPr sz="213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87D61-9D64-D644-8E73-ECA5FF2579AA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BFEB2DF7-A57F-A45D-C65D-A2EE9CBCBDF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82018" y="7815705"/>
            <a:ext cx="1890121" cy="9000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42911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7003" y="679338"/>
            <a:ext cx="14003001" cy="1767417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67003" y="2626671"/>
            <a:ext cx="6900029" cy="4078928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69975" y="2626671"/>
            <a:ext cx="6900029" cy="407892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87D61-9D64-D644-8E73-ECA5FF2579AA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40AB94E0-7C44-5FBA-B147-C9CE30ACEC8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82018" y="7815705"/>
            <a:ext cx="1890121" cy="9000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266682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086" y="647255"/>
            <a:ext cx="14003001" cy="1767417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87D61-9D64-D644-8E73-ECA5FF2579AA}" type="slidenum">
              <a:rPr lang="en-US" smtClean="0"/>
              <a:t>‹#›</a:t>
            </a:fld>
            <a:endParaRPr lang="en-US"/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A4BB95A9-D27C-8E0D-9DDA-646F998DF40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82018" y="7815705"/>
            <a:ext cx="1890121" cy="9000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639518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9117" y="609600"/>
            <a:ext cx="5236327" cy="2133600"/>
          </a:xfrm>
          <a:prstGeom prst="rect">
            <a:avLst/>
          </a:prstGeom>
        </p:spPr>
        <p:txBody>
          <a:bodyPr anchor="b"/>
          <a:lstStyle>
            <a:lvl1pPr>
              <a:defRPr sz="4261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93596" y="1316567"/>
            <a:ext cx="8219153" cy="5340907"/>
          </a:xfrm>
        </p:spPr>
        <p:txBody>
          <a:bodyPr/>
          <a:lstStyle>
            <a:lvl1pPr>
              <a:defRPr sz="4261"/>
            </a:lvl1pPr>
            <a:lvl2pPr>
              <a:defRPr sz="3728"/>
            </a:lvl2pPr>
            <a:lvl3pPr>
              <a:defRPr sz="3196"/>
            </a:lvl3pPr>
            <a:lvl4pPr>
              <a:defRPr sz="2663"/>
            </a:lvl4pPr>
            <a:lvl5pPr>
              <a:defRPr sz="2663"/>
            </a:lvl5pPr>
            <a:lvl6pPr>
              <a:defRPr sz="2663"/>
            </a:lvl6pPr>
            <a:lvl7pPr>
              <a:defRPr sz="2663"/>
            </a:lvl7pPr>
            <a:lvl8pPr>
              <a:defRPr sz="2663"/>
            </a:lvl8pPr>
            <a:lvl9pPr>
              <a:defRPr sz="2663"/>
            </a:lvl9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9117" y="2743201"/>
            <a:ext cx="5236327" cy="4177042"/>
          </a:xfrm>
        </p:spPr>
        <p:txBody>
          <a:bodyPr/>
          <a:lstStyle>
            <a:lvl1pPr marL="0" indent="0">
              <a:buNone/>
              <a:defRPr sz="2131"/>
            </a:lvl1pPr>
            <a:lvl2pPr marL="608808" indent="0">
              <a:buNone/>
              <a:defRPr sz="1864"/>
            </a:lvl2pPr>
            <a:lvl3pPr marL="1217615" indent="0">
              <a:buNone/>
              <a:defRPr sz="1598"/>
            </a:lvl3pPr>
            <a:lvl4pPr marL="1826423" indent="0">
              <a:buNone/>
              <a:defRPr sz="1332"/>
            </a:lvl4pPr>
            <a:lvl5pPr marL="2435230" indent="0">
              <a:buNone/>
              <a:defRPr sz="1332"/>
            </a:lvl5pPr>
            <a:lvl6pPr marL="3044038" indent="0">
              <a:buNone/>
              <a:defRPr sz="1332"/>
            </a:lvl6pPr>
            <a:lvl7pPr marL="3652845" indent="0">
              <a:buNone/>
              <a:defRPr sz="1332"/>
            </a:lvl7pPr>
            <a:lvl8pPr marL="4261653" indent="0">
              <a:buNone/>
              <a:defRPr sz="1332"/>
            </a:lvl8pPr>
            <a:lvl9pPr marL="4870460" indent="0">
              <a:buNone/>
              <a:defRPr sz="1332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87D61-9D64-D644-8E73-ECA5FF2579AA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FDB9A7EC-42C1-38E4-A113-091B0E1CCA3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82018" y="7815705"/>
            <a:ext cx="1890121" cy="9000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551605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159" y="609600"/>
            <a:ext cx="5236327" cy="2133600"/>
          </a:xfrm>
          <a:prstGeom prst="rect">
            <a:avLst/>
          </a:prstGeom>
        </p:spPr>
        <p:txBody>
          <a:bodyPr anchor="b"/>
          <a:lstStyle>
            <a:lvl1pPr>
              <a:defRPr sz="4261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02144" y="1316568"/>
            <a:ext cx="8219153" cy="5333114"/>
          </a:xfrm>
        </p:spPr>
        <p:txBody>
          <a:bodyPr anchor="t"/>
          <a:lstStyle>
            <a:lvl1pPr marL="0" indent="0">
              <a:buNone/>
              <a:defRPr sz="4261"/>
            </a:lvl1pPr>
            <a:lvl2pPr marL="608808" indent="0">
              <a:buNone/>
              <a:defRPr sz="3728"/>
            </a:lvl2pPr>
            <a:lvl3pPr marL="1217615" indent="0">
              <a:buNone/>
              <a:defRPr sz="3196"/>
            </a:lvl3pPr>
            <a:lvl4pPr marL="1826423" indent="0">
              <a:buNone/>
              <a:defRPr sz="2663"/>
            </a:lvl4pPr>
            <a:lvl5pPr marL="2435230" indent="0">
              <a:buNone/>
              <a:defRPr sz="2663"/>
            </a:lvl5pPr>
            <a:lvl6pPr marL="3044038" indent="0">
              <a:buNone/>
              <a:defRPr sz="2663"/>
            </a:lvl6pPr>
            <a:lvl7pPr marL="3652845" indent="0">
              <a:buNone/>
              <a:defRPr sz="2663"/>
            </a:lvl7pPr>
            <a:lvl8pPr marL="4261653" indent="0">
              <a:buNone/>
              <a:defRPr sz="2663"/>
            </a:lvl8pPr>
            <a:lvl9pPr marL="4870460" indent="0">
              <a:buNone/>
              <a:defRPr sz="2663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159" y="2743200"/>
            <a:ext cx="5236327" cy="4170947"/>
          </a:xfrm>
        </p:spPr>
        <p:txBody>
          <a:bodyPr/>
          <a:lstStyle>
            <a:lvl1pPr marL="0" indent="0">
              <a:buNone/>
              <a:defRPr sz="2131"/>
            </a:lvl1pPr>
            <a:lvl2pPr marL="608808" indent="0">
              <a:buNone/>
              <a:defRPr sz="1864"/>
            </a:lvl2pPr>
            <a:lvl3pPr marL="1217615" indent="0">
              <a:buNone/>
              <a:defRPr sz="1598"/>
            </a:lvl3pPr>
            <a:lvl4pPr marL="1826423" indent="0">
              <a:buNone/>
              <a:defRPr sz="1332"/>
            </a:lvl4pPr>
            <a:lvl5pPr marL="2435230" indent="0">
              <a:buNone/>
              <a:defRPr sz="1332"/>
            </a:lvl5pPr>
            <a:lvl6pPr marL="3044038" indent="0">
              <a:buNone/>
              <a:defRPr sz="1332"/>
            </a:lvl6pPr>
            <a:lvl7pPr marL="3652845" indent="0">
              <a:buNone/>
              <a:defRPr sz="1332"/>
            </a:lvl7pPr>
            <a:lvl8pPr marL="4261653" indent="0">
              <a:buNone/>
              <a:defRPr sz="1332"/>
            </a:lvl8pPr>
            <a:lvl9pPr marL="4870460" indent="0">
              <a:buNone/>
              <a:defRPr sz="1332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87D61-9D64-D644-8E73-ECA5FF2579AA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C3C7D1CD-4654-5776-6DD8-2D4A1EFC014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82018" y="7815705"/>
            <a:ext cx="1890121" cy="9000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165136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bg>
      <p:bgPr>
        <a:solidFill>
          <a:srgbClr val="00204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29421" y="1496484"/>
            <a:ext cx="12176522" cy="3183467"/>
          </a:xfrm>
          <a:prstGeom prst="rect">
            <a:avLst/>
          </a:prstGeom>
        </p:spPr>
        <p:txBody>
          <a:bodyPr anchor="b"/>
          <a:lstStyle>
            <a:lvl1pPr algn="ctr">
              <a:defRPr sz="799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29421" y="4802717"/>
            <a:ext cx="12176522" cy="2207683"/>
          </a:xfrm>
        </p:spPr>
        <p:txBody>
          <a:bodyPr/>
          <a:lstStyle>
            <a:lvl1pPr marL="0" indent="0" algn="ctr">
              <a:buNone/>
              <a:defRPr sz="3196">
                <a:solidFill>
                  <a:schemeClr val="bg1"/>
                </a:solidFill>
              </a:defRPr>
            </a:lvl1pPr>
            <a:lvl2pPr marL="608808" indent="0" algn="ctr">
              <a:buNone/>
              <a:defRPr sz="2663"/>
            </a:lvl2pPr>
            <a:lvl3pPr marL="1217615" indent="0" algn="ctr">
              <a:buNone/>
              <a:defRPr sz="2397"/>
            </a:lvl3pPr>
            <a:lvl4pPr marL="1826423" indent="0" algn="ctr">
              <a:buNone/>
              <a:defRPr sz="2131"/>
            </a:lvl4pPr>
            <a:lvl5pPr marL="2435230" indent="0" algn="ctr">
              <a:buNone/>
              <a:defRPr sz="2131"/>
            </a:lvl5pPr>
            <a:lvl6pPr marL="3044038" indent="0" algn="ctr">
              <a:buNone/>
              <a:defRPr sz="2131"/>
            </a:lvl6pPr>
            <a:lvl7pPr marL="3652845" indent="0" algn="ctr">
              <a:buNone/>
              <a:defRPr sz="2131"/>
            </a:lvl7pPr>
            <a:lvl8pPr marL="4261653" indent="0" algn="ctr">
              <a:buNone/>
              <a:defRPr sz="2131"/>
            </a:lvl8pPr>
            <a:lvl9pPr marL="4870460" indent="0" algn="ctr">
              <a:buNone/>
              <a:defRPr sz="2131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9387D61-9D64-D644-8E73-ECA5FF2579AA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64C7EC4F-35C0-F5C5-7345-E2A963CA7EE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482018" y="7815705"/>
            <a:ext cx="1890121" cy="900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686967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bg>
      <p:bgPr>
        <a:solidFill>
          <a:srgbClr val="00204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5129" y="657726"/>
            <a:ext cx="14404054" cy="15965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9387D61-9D64-D644-8E73-ECA5FF2579AA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23F6F325-B26D-FB95-4E1D-1A14335B257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482018" y="7815705"/>
            <a:ext cx="1890121" cy="900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662781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1_Section Header">
    <p:bg>
      <p:bgPr>
        <a:solidFill>
          <a:srgbClr val="00204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632" y="1413378"/>
            <a:ext cx="14003001" cy="3803649"/>
          </a:xfrm>
          <a:prstGeom prst="rect">
            <a:avLst/>
          </a:prstGeom>
        </p:spPr>
        <p:txBody>
          <a:bodyPr anchor="b"/>
          <a:lstStyle>
            <a:lvl1pPr>
              <a:defRPr sz="7990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0632" y="5253012"/>
            <a:ext cx="14003001" cy="1596968"/>
          </a:xfrm>
        </p:spPr>
        <p:txBody>
          <a:bodyPr/>
          <a:lstStyle>
            <a:lvl1pPr marL="0" indent="0">
              <a:buNone/>
              <a:defRPr sz="3196">
                <a:solidFill>
                  <a:schemeClr val="bg1"/>
                </a:solidFill>
              </a:defRPr>
            </a:lvl1pPr>
            <a:lvl2pPr marL="608808" indent="0">
              <a:buNone/>
              <a:defRPr sz="2663">
                <a:solidFill>
                  <a:schemeClr val="tx1">
                    <a:tint val="75000"/>
                  </a:schemeClr>
                </a:solidFill>
              </a:defRPr>
            </a:lvl2pPr>
            <a:lvl3pPr marL="1217615" indent="0">
              <a:buNone/>
              <a:defRPr sz="2397">
                <a:solidFill>
                  <a:schemeClr val="tx1">
                    <a:tint val="75000"/>
                  </a:schemeClr>
                </a:solidFill>
              </a:defRPr>
            </a:lvl3pPr>
            <a:lvl4pPr marL="1826423" indent="0">
              <a:buNone/>
              <a:defRPr sz="2131">
                <a:solidFill>
                  <a:schemeClr val="tx1">
                    <a:tint val="75000"/>
                  </a:schemeClr>
                </a:solidFill>
              </a:defRPr>
            </a:lvl4pPr>
            <a:lvl5pPr marL="2435230" indent="0">
              <a:buNone/>
              <a:defRPr sz="2131">
                <a:solidFill>
                  <a:schemeClr val="tx1">
                    <a:tint val="75000"/>
                  </a:schemeClr>
                </a:solidFill>
              </a:defRPr>
            </a:lvl5pPr>
            <a:lvl6pPr marL="3044038" indent="0">
              <a:buNone/>
              <a:defRPr sz="2131">
                <a:solidFill>
                  <a:schemeClr val="tx1">
                    <a:tint val="75000"/>
                  </a:schemeClr>
                </a:solidFill>
              </a:defRPr>
            </a:lvl6pPr>
            <a:lvl7pPr marL="3652845" indent="0">
              <a:buNone/>
              <a:defRPr sz="2131">
                <a:solidFill>
                  <a:schemeClr val="tx1">
                    <a:tint val="75000"/>
                  </a:schemeClr>
                </a:solidFill>
              </a:defRPr>
            </a:lvl7pPr>
            <a:lvl8pPr marL="4261653" indent="0">
              <a:buNone/>
              <a:defRPr sz="2131">
                <a:solidFill>
                  <a:schemeClr val="tx1">
                    <a:tint val="75000"/>
                  </a:schemeClr>
                </a:solidFill>
              </a:defRPr>
            </a:lvl8pPr>
            <a:lvl9pPr marL="4870460" indent="0">
              <a:buNone/>
              <a:defRPr sz="213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9387D61-9D64-D644-8E73-ECA5FF2579AA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B837F4BC-BDCF-40D0-4BC5-47906078FC6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482018" y="7815705"/>
            <a:ext cx="1890121" cy="900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964933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1_Two Content">
    <p:bg>
      <p:bgPr>
        <a:solidFill>
          <a:srgbClr val="00204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7003" y="679338"/>
            <a:ext cx="14003001" cy="176741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67003" y="2626671"/>
            <a:ext cx="6900029" cy="407892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69975" y="2626671"/>
            <a:ext cx="6900029" cy="407892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9387D61-9D64-D644-8E73-ECA5FF2579AA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41E03FF1-041D-35B0-9DFC-E0350C4EC98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482018" y="7815705"/>
            <a:ext cx="1890121" cy="900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85717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SPI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2046"/>
                </a:solidFill>
              </a:defRPr>
            </a:lvl1pPr>
          </a:lstStyle>
          <a:p>
            <a:fld id="{89387D61-9D64-D644-8E73-ECA5FF2579AA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558AAF95-F0E7-92B3-580E-D42AAC0CDC9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82018" y="7815705"/>
            <a:ext cx="1890121" cy="9000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185934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bg>
      <p:bgPr>
        <a:solidFill>
          <a:srgbClr val="00204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086" y="647255"/>
            <a:ext cx="14003001" cy="176741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9387D61-9D64-D644-8E73-ECA5FF2579AA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C156BAD0-E425-219C-847A-4FF2698B091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482018" y="7815705"/>
            <a:ext cx="1890121" cy="900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988396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bg>
      <p:bgPr>
        <a:solidFill>
          <a:srgbClr val="00204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9387D61-9D64-D644-8E73-ECA5FF2579AA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8A02A646-B378-384C-5331-97A5725558C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482018" y="7815705"/>
            <a:ext cx="1890121" cy="900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270355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1_Content with Caption">
    <p:bg>
      <p:bgPr>
        <a:solidFill>
          <a:srgbClr val="00204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9117" y="609600"/>
            <a:ext cx="5236327" cy="2133600"/>
          </a:xfrm>
          <a:prstGeom prst="rect">
            <a:avLst/>
          </a:prstGeom>
        </p:spPr>
        <p:txBody>
          <a:bodyPr anchor="b"/>
          <a:lstStyle>
            <a:lvl1pPr>
              <a:defRPr sz="4261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93596" y="1316567"/>
            <a:ext cx="8219153" cy="5340907"/>
          </a:xfrm>
        </p:spPr>
        <p:txBody>
          <a:bodyPr/>
          <a:lstStyle>
            <a:lvl1pPr>
              <a:defRPr sz="4261">
                <a:solidFill>
                  <a:schemeClr val="bg1"/>
                </a:solidFill>
              </a:defRPr>
            </a:lvl1pPr>
            <a:lvl2pPr>
              <a:defRPr sz="3728">
                <a:solidFill>
                  <a:schemeClr val="bg1"/>
                </a:solidFill>
              </a:defRPr>
            </a:lvl2pPr>
            <a:lvl3pPr>
              <a:defRPr sz="3196">
                <a:solidFill>
                  <a:schemeClr val="bg1"/>
                </a:solidFill>
              </a:defRPr>
            </a:lvl3pPr>
            <a:lvl4pPr>
              <a:defRPr sz="2663">
                <a:solidFill>
                  <a:schemeClr val="bg1"/>
                </a:solidFill>
              </a:defRPr>
            </a:lvl4pPr>
            <a:lvl5pPr>
              <a:defRPr sz="2663">
                <a:solidFill>
                  <a:schemeClr val="bg1"/>
                </a:solidFill>
              </a:defRPr>
            </a:lvl5pPr>
            <a:lvl6pPr>
              <a:defRPr sz="2663"/>
            </a:lvl6pPr>
            <a:lvl7pPr>
              <a:defRPr sz="2663"/>
            </a:lvl7pPr>
            <a:lvl8pPr>
              <a:defRPr sz="2663"/>
            </a:lvl8pPr>
            <a:lvl9pPr>
              <a:defRPr sz="2663"/>
            </a:lvl9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9117" y="2743201"/>
            <a:ext cx="5236327" cy="4177042"/>
          </a:xfrm>
        </p:spPr>
        <p:txBody>
          <a:bodyPr/>
          <a:lstStyle>
            <a:lvl1pPr marL="0" indent="0">
              <a:buNone/>
              <a:defRPr sz="2131">
                <a:solidFill>
                  <a:schemeClr val="bg1"/>
                </a:solidFill>
              </a:defRPr>
            </a:lvl1pPr>
            <a:lvl2pPr marL="608808" indent="0">
              <a:buNone/>
              <a:defRPr sz="1864"/>
            </a:lvl2pPr>
            <a:lvl3pPr marL="1217615" indent="0">
              <a:buNone/>
              <a:defRPr sz="1598"/>
            </a:lvl3pPr>
            <a:lvl4pPr marL="1826423" indent="0">
              <a:buNone/>
              <a:defRPr sz="1332"/>
            </a:lvl4pPr>
            <a:lvl5pPr marL="2435230" indent="0">
              <a:buNone/>
              <a:defRPr sz="1332"/>
            </a:lvl5pPr>
            <a:lvl6pPr marL="3044038" indent="0">
              <a:buNone/>
              <a:defRPr sz="1332"/>
            </a:lvl6pPr>
            <a:lvl7pPr marL="3652845" indent="0">
              <a:buNone/>
              <a:defRPr sz="1332"/>
            </a:lvl7pPr>
            <a:lvl8pPr marL="4261653" indent="0">
              <a:buNone/>
              <a:defRPr sz="1332"/>
            </a:lvl8pPr>
            <a:lvl9pPr marL="4870460" indent="0">
              <a:buNone/>
              <a:defRPr sz="1332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9387D61-9D64-D644-8E73-ECA5FF2579AA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B02A2593-7D39-1315-142E-68BFF36E0CA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482018" y="7815705"/>
            <a:ext cx="1890121" cy="900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838592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1_Picture with Caption">
    <p:bg>
      <p:bgPr>
        <a:solidFill>
          <a:srgbClr val="00204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159" y="609600"/>
            <a:ext cx="5236327" cy="2133600"/>
          </a:xfrm>
          <a:prstGeom prst="rect">
            <a:avLst/>
          </a:prstGeom>
        </p:spPr>
        <p:txBody>
          <a:bodyPr anchor="b"/>
          <a:lstStyle>
            <a:lvl1pPr>
              <a:defRPr sz="426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34192" y="609599"/>
            <a:ext cx="8219153" cy="6304547"/>
          </a:xfrm>
        </p:spPr>
        <p:txBody>
          <a:bodyPr anchor="t"/>
          <a:lstStyle>
            <a:lvl1pPr marL="0" indent="0">
              <a:buNone/>
              <a:defRPr sz="4261">
                <a:solidFill>
                  <a:schemeClr val="bg1"/>
                </a:solidFill>
              </a:defRPr>
            </a:lvl1pPr>
            <a:lvl2pPr marL="608808" indent="0">
              <a:buNone/>
              <a:defRPr sz="3728"/>
            </a:lvl2pPr>
            <a:lvl3pPr marL="1217615" indent="0">
              <a:buNone/>
              <a:defRPr sz="3196"/>
            </a:lvl3pPr>
            <a:lvl4pPr marL="1826423" indent="0">
              <a:buNone/>
              <a:defRPr sz="2663"/>
            </a:lvl4pPr>
            <a:lvl5pPr marL="2435230" indent="0">
              <a:buNone/>
              <a:defRPr sz="2663"/>
            </a:lvl5pPr>
            <a:lvl6pPr marL="3044038" indent="0">
              <a:buNone/>
              <a:defRPr sz="2663"/>
            </a:lvl6pPr>
            <a:lvl7pPr marL="3652845" indent="0">
              <a:buNone/>
              <a:defRPr sz="2663"/>
            </a:lvl7pPr>
            <a:lvl8pPr marL="4261653" indent="0">
              <a:buNone/>
              <a:defRPr sz="2663"/>
            </a:lvl8pPr>
            <a:lvl9pPr marL="4870460" indent="0">
              <a:buNone/>
              <a:defRPr sz="2663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159" y="2743200"/>
            <a:ext cx="5236327" cy="4170947"/>
          </a:xfrm>
        </p:spPr>
        <p:txBody>
          <a:bodyPr/>
          <a:lstStyle>
            <a:lvl1pPr marL="0" indent="0">
              <a:buNone/>
              <a:defRPr sz="2131">
                <a:solidFill>
                  <a:schemeClr val="bg1"/>
                </a:solidFill>
              </a:defRPr>
            </a:lvl1pPr>
            <a:lvl2pPr marL="608808" indent="0">
              <a:buNone/>
              <a:defRPr sz="1864"/>
            </a:lvl2pPr>
            <a:lvl3pPr marL="1217615" indent="0">
              <a:buNone/>
              <a:defRPr sz="1598"/>
            </a:lvl3pPr>
            <a:lvl4pPr marL="1826423" indent="0">
              <a:buNone/>
              <a:defRPr sz="1332"/>
            </a:lvl4pPr>
            <a:lvl5pPr marL="2435230" indent="0">
              <a:buNone/>
              <a:defRPr sz="1332"/>
            </a:lvl5pPr>
            <a:lvl6pPr marL="3044038" indent="0">
              <a:buNone/>
              <a:defRPr sz="1332"/>
            </a:lvl6pPr>
            <a:lvl7pPr marL="3652845" indent="0">
              <a:buNone/>
              <a:defRPr sz="1332"/>
            </a:lvl7pPr>
            <a:lvl8pPr marL="4261653" indent="0">
              <a:buNone/>
              <a:defRPr sz="1332"/>
            </a:lvl8pPr>
            <a:lvl9pPr marL="4870460" indent="0">
              <a:buNone/>
              <a:defRPr sz="1332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9387D61-9D64-D644-8E73-ECA5FF2579AA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F7331393-C7EC-BF35-90A1-2D0C9E5D1A3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482018" y="7815705"/>
            <a:ext cx="1890121" cy="900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91331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SPI_Divi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3798D048-42E8-AFD0-7D99-7063CAFDCB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1197" y="2481625"/>
            <a:ext cx="8200523" cy="366250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962FEA8C-9012-4EFE-93A0-C7ACB124E48D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82018" y="7815705"/>
            <a:ext cx="1890121" cy="9000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406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SPI_Text_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3798D048-42E8-AFD0-7D99-7063CAFDCB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1198" y="909498"/>
            <a:ext cx="10699328" cy="149681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CD0B937-4454-6717-6736-3069372B4ED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931110" y="2824163"/>
            <a:ext cx="10699420" cy="4170362"/>
          </a:xfrm>
        </p:spPr>
        <p:txBody>
          <a:bodyPr/>
          <a:lstStyle>
            <a:lvl1pPr>
              <a:defRPr sz="3600"/>
            </a:lvl1pPr>
            <a:lvl2pPr>
              <a:defRPr sz="3000"/>
            </a:lvl2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60C448E3-B6D6-237C-8F7A-0E159E112CB8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82018" y="7815705"/>
            <a:ext cx="1890121" cy="9000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88257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SPI_Text_Slide_no_graphic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3798D048-42E8-AFD0-7D99-7063CAFDCB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1198" y="909498"/>
            <a:ext cx="10699328" cy="149681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CD0B937-4454-6717-6736-3069372B4ED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931110" y="2824163"/>
            <a:ext cx="10699420" cy="4170362"/>
          </a:xfrm>
        </p:spPr>
        <p:txBody>
          <a:bodyPr/>
          <a:lstStyle>
            <a:lvl1pPr>
              <a:defRPr sz="3600"/>
            </a:lvl1pPr>
            <a:lvl2pPr>
              <a:defRPr sz="3000"/>
            </a:lvl2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20F6A502-030B-D4B4-7A9D-5A1795959B2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82018" y="7815705"/>
            <a:ext cx="1890121" cy="9000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62028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SPI_Quote_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3798D048-42E8-AFD0-7D99-7063CAFDCB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01583" y="6848273"/>
            <a:ext cx="7951761" cy="186749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868F9CC7-4B27-4A60-0EC9-77248D3E835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82018" y="7815705"/>
            <a:ext cx="1890121" cy="9000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19411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SPI_Text&amp;Imag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C8A6BBE8-1ECB-DB03-E0CB-B4E8A51FBFF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9844390" y="0"/>
            <a:ext cx="6390973" cy="9144000"/>
          </a:xfrm>
        </p:spPr>
        <p:txBody>
          <a:bodyPr anchor="ctr"/>
          <a:lstStyle/>
          <a:p>
            <a:endParaRPr lang="en-US" dirty="0"/>
          </a:p>
        </p:txBody>
      </p:sp>
      <p:sp>
        <p:nvSpPr>
          <p:cNvPr id="4" name="Title Placeholder 1">
            <a:extLst>
              <a:ext uri="{FF2B5EF4-FFF2-40B4-BE49-F238E27FC236}">
                <a16:creationId xmlns:a16="http://schemas.microsoft.com/office/drawing/2014/main" id="{54474A13-60A7-9794-4542-6194B463E2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1198" y="909498"/>
            <a:ext cx="6390918" cy="149681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B839B76-2DC1-46BA-BBCC-A6AC134528A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931110" y="2824163"/>
            <a:ext cx="6390973" cy="4170362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pic>
        <p:nvPicPr>
          <p:cNvPr id="20" name="Graphic 19">
            <a:extLst>
              <a:ext uri="{FF2B5EF4-FFF2-40B4-BE49-F238E27FC236}">
                <a16:creationId xmlns:a16="http://schemas.microsoft.com/office/drawing/2014/main" id="{FE2C24CB-B403-FBA7-E05C-A3F552ADDF4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82018" y="7815705"/>
            <a:ext cx="1890121" cy="9000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92435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SPI_Text&amp;Imag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>
            <a:extLst>
              <a:ext uri="{FF2B5EF4-FFF2-40B4-BE49-F238E27FC236}">
                <a16:creationId xmlns:a16="http://schemas.microsoft.com/office/drawing/2014/main" id="{54474A13-60A7-9794-4542-6194B463E2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1198" y="909498"/>
            <a:ext cx="7506972" cy="149681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B839B76-2DC1-46BA-BBCC-A6AC134528A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931110" y="2824163"/>
            <a:ext cx="7507037" cy="4170362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C8A6BBE8-1ECB-DB03-E0CB-B4E8A51FBFF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1103600" y="0"/>
            <a:ext cx="5131763" cy="9144000"/>
          </a:xfrm>
        </p:spPr>
        <p:txBody>
          <a:bodyPr/>
          <a:lstStyle/>
          <a:p>
            <a:endParaRPr lang="en-US"/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DC79224E-1ED8-EC4B-B278-6BD4821B498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82018" y="7815705"/>
            <a:ext cx="1890121" cy="9000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90296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29421" y="1496484"/>
            <a:ext cx="12176522" cy="3183467"/>
          </a:xfrm>
          <a:prstGeom prst="rect">
            <a:avLst/>
          </a:prstGeom>
        </p:spPr>
        <p:txBody>
          <a:bodyPr anchor="b"/>
          <a:lstStyle>
            <a:lvl1pPr algn="ctr">
              <a:defRPr sz="799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29421" y="4802717"/>
            <a:ext cx="12176522" cy="2207683"/>
          </a:xfrm>
        </p:spPr>
        <p:txBody>
          <a:bodyPr/>
          <a:lstStyle>
            <a:lvl1pPr marL="0" indent="0" algn="ctr">
              <a:buNone/>
              <a:defRPr sz="3196"/>
            </a:lvl1pPr>
            <a:lvl2pPr marL="608808" indent="0" algn="ctr">
              <a:buNone/>
              <a:defRPr sz="2663"/>
            </a:lvl2pPr>
            <a:lvl3pPr marL="1217615" indent="0" algn="ctr">
              <a:buNone/>
              <a:defRPr sz="2397"/>
            </a:lvl3pPr>
            <a:lvl4pPr marL="1826423" indent="0" algn="ctr">
              <a:buNone/>
              <a:defRPr sz="2131"/>
            </a:lvl4pPr>
            <a:lvl5pPr marL="2435230" indent="0" algn="ctr">
              <a:buNone/>
              <a:defRPr sz="2131"/>
            </a:lvl5pPr>
            <a:lvl6pPr marL="3044038" indent="0" algn="ctr">
              <a:buNone/>
              <a:defRPr sz="2131"/>
            </a:lvl6pPr>
            <a:lvl7pPr marL="3652845" indent="0" algn="ctr">
              <a:buNone/>
              <a:defRPr sz="2131"/>
            </a:lvl7pPr>
            <a:lvl8pPr marL="4261653" indent="0" algn="ctr">
              <a:buNone/>
              <a:defRPr sz="2131"/>
            </a:lvl8pPr>
            <a:lvl9pPr marL="4870460" indent="0" algn="ctr">
              <a:buNone/>
              <a:defRPr sz="2131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87D61-9D64-D644-8E73-ECA5FF2579AA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5B014A5A-D78D-FEC8-71DB-9BED904A557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82018" y="7815705"/>
            <a:ext cx="1890121" cy="9000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44874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15128" y="668867"/>
            <a:ext cx="14829671" cy="15853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5128" y="2434168"/>
            <a:ext cx="14829671" cy="44318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2100388" y="8228930"/>
            <a:ext cx="3652957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598" b="0" i="0">
                <a:solidFill>
                  <a:srgbClr val="002046"/>
                </a:solidFill>
                <a:latin typeface="IBM Plex Sans" panose="020B0503050203000203" pitchFamily="34" charset="0"/>
              </a:defRPr>
            </a:lvl1pPr>
          </a:lstStyle>
          <a:p>
            <a:fld id="{89387D61-9D64-D644-8E73-ECA5FF2579A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62802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77" r:id="rId2"/>
    <p:sldLayoutId id="2147483690" r:id="rId3"/>
    <p:sldLayoutId id="2147483691" r:id="rId4"/>
    <p:sldLayoutId id="2147483695" r:id="rId5"/>
    <p:sldLayoutId id="2147483692" r:id="rId6"/>
    <p:sldLayoutId id="2147483693" r:id="rId7"/>
    <p:sldLayoutId id="2147483694" r:id="rId8"/>
    <p:sldLayoutId id="2147483671" r:id="rId9"/>
    <p:sldLayoutId id="2147483672" r:id="rId10"/>
    <p:sldLayoutId id="2147483673" r:id="rId11"/>
    <p:sldLayoutId id="2147483674" r:id="rId12"/>
    <p:sldLayoutId id="2147483676" r:id="rId13"/>
    <p:sldLayoutId id="2147483678" r:id="rId14"/>
    <p:sldLayoutId id="2147483679" r:id="rId15"/>
    <p:sldLayoutId id="2147483696" r:id="rId16"/>
    <p:sldLayoutId id="2147483697" r:id="rId17"/>
    <p:sldLayoutId id="2147483682" r:id="rId18"/>
    <p:sldLayoutId id="2147483683" r:id="rId19"/>
    <p:sldLayoutId id="2147483685" r:id="rId20"/>
    <p:sldLayoutId id="2147483686" r:id="rId21"/>
    <p:sldLayoutId id="2147483687" r:id="rId22"/>
    <p:sldLayoutId id="2147483688" r:id="rId23"/>
  </p:sldLayoutIdLst>
  <p:txStyles>
    <p:titleStyle>
      <a:lvl1pPr algn="l" defTabSz="1217615" rtl="0" eaLnBrk="1" latinLnBrk="0" hangingPunct="1">
        <a:lnSpc>
          <a:spcPct val="90000"/>
        </a:lnSpc>
        <a:spcBef>
          <a:spcPct val="0"/>
        </a:spcBef>
        <a:buNone/>
        <a:defRPr sz="5859" b="1" i="0" kern="1200">
          <a:solidFill>
            <a:srgbClr val="002046"/>
          </a:solidFill>
          <a:latin typeface="IBM Plex Sans" panose="020B0503050203000203" pitchFamily="34" charset="0"/>
          <a:ea typeface="+mj-ea"/>
          <a:cs typeface="+mj-cs"/>
        </a:defRPr>
      </a:lvl1pPr>
    </p:titleStyle>
    <p:bodyStyle>
      <a:lvl1pPr marL="304404" indent="-304404" algn="l" defTabSz="1217615" rtl="0" eaLnBrk="1" latinLnBrk="0" hangingPunct="1">
        <a:lnSpc>
          <a:spcPct val="90000"/>
        </a:lnSpc>
        <a:spcBef>
          <a:spcPts val="1332"/>
        </a:spcBef>
        <a:buFont typeface="Arial" panose="020B0604020202020204" pitchFamily="34" charset="0"/>
        <a:buChar char="•"/>
        <a:defRPr sz="3200" b="0" i="0" kern="1200">
          <a:solidFill>
            <a:srgbClr val="002046"/>
          </a:solidFill>
          <a:latin typeface="IBM Plex Sans Medium" panose="020B0503050203000203" pitchFamily="34" charset="0"/>
          <a:ea typeface="+mn-ea"/>
          <a:cs typeface="+mn-cs"/>
        </a:defRPr>
      </a:lvl1pPr>
      <a:lvl2pPr marL="913211" indent="-304404" algn="l" defTabSz="1217615" rtl="0" eaLnBrk="1" latinLnBrk="0" hangingPunct="1">
        <a:lnSpc>
          <a:spcPct val="90000"/>
        </a:lnSpc>
        <a:spcBef>
          <a:spcPts val="666"/>
        </a:spcBef>
        <a:buFont typeface="Arial" panose="020B0604020202020204" pitchFamily="34" charset="0"/>
        <a:buChar char="•"/>
        <a:defRPr sz="2800" kern="1200">
          <a:solidFill>
            <a:srgbClr val="002046"/>
          </a:solidFill>
          <a:latin typeface="IBM Plex Sans" panose="020B0503050203000203" pitchFamily="34" charset="0"/>
          <a:ea typeface="+mn-ea"/>
          <a:cs typeface="+mn-cs"/>
        </a:defRPr>
      </a:lvl2pPr>
      <a:lvl3pPr marL="1522019" indent="-304404" algn="l" defTabSz="1217615" rtl="0" eaLnBrk="1" latinLnBrk="0" hangingPunct="1">
        <a:lnSpc>
          <a:spcPct val="90000"/>
        </a:lnSpc>
        <a:spcBef>
          <a:spcPts val="666"/>
        </a:spcBef>
        <a:buFont typeface="Arial" panose="020B0604020202020204" pitchFamily="34" charset="0"/>
        <a:buChar char="•"/>
        <a:defRPr sz="2200" kern="1200">
          <a:solidFill>
            <a:srgbClr val="002046"/>
          </a:solidFill>
          <a:latin typeface="IBM Plex Sans" panose="020B0503050203000203" pitchFamily="34" charset="0"/>
          <a:ea typeface="+mn-ea"/>
          <a:cs typeface="+mn-cs"/>
        </a:defRPr>
      </a:lvl3pPr>
      <a:lvl4pPr marL="2130826" indent="-304404" algn="l" defTabSz="1217615" rtl="0" eaLnBrk="1" latinLnBrk="0" hangingPunct="1">
        <a:lnSpc>
          <a:spcPct val="90000"/>
        </a:lnSpc>
        <a:spcBef>
          <a:spcPts val="666"/>
        </a:spcBef>
        <a:buFont typeface="Arial" panose="020B0604020202020204" pitchFamily="34" charset="0"/>
        <a:buChar char="•"/>
        <a:defRPr sz="1700" kern="1200">
          <a:solidFill>
            <a:srgbClr val="002046"/>
          </a:solidFill>
          <a:latin typeface="IBM Plex Sans" panose="020B0503050203000203" pitchFamily="34" charset="0"/>
          <a:ea typeface="+mn-ea"/>
          <a:cs typeface="+mn-cs"/>
        </a:defRPr>
      </a:lvl4pPr>
      <a:lvl5pPr marL="2739634" indent="-304404" algn="l" defTabSz="1217615" rtl="0" eaLnBrk="1" latinLnBrk="0" hangingPunct="1">
        <a:lnSpc>
          <a:spcPct val="90000"/>
        </a:lnSpc>
        <a:spcBef>
          <a:spcPts val="666"/>
        </a:spcBef>
        <a:buFont typeface="Arial" panose="020B0604020202020204" pitchFamily="34" charset="0"/>
        <a:buChar char="•"/>
        <a:defRPr sz="1400" b="0" i="0" kern="1200">
          <a:solidFill>
            <a:srgbClr val="002046"/>
          </a:solidFill>
          <a:latin typeface="IBM Plex Sans Light" panose="020B0403050203000203" pitchFamily="34" charset="0"/>
          <a:ea typeface="+mn-ea"/>
          <a:cs typeface="+mn-cs"/>
        </a:defRPr>
      </a:lvl5pPr>
      <a:lvl6pPr marL="3348441" indent="-304404" algn="l" defTabSz="1217615" rtl="0" eaLnBrk="1" latinLnBrk="0" hangingPunct="1">
        <a:lnSpc>
          <a:spcPct val="90000"/>
        </a:lnSpc>
        <a:spcBef>
          <a:spcPts val="666"/>
        </a:spcBef>
        <a:buFont typeface="Arial" panose="020B0604020202020204" pitchFamily="34" charset="0"/>
        <a:buChar char="•"/>
        <a:defRPr sz="2397" kern="1200">
          <a:solidFill>
            <a:schemeClr val="tx1"/>
          </a:solidFill>
          <a:latin typeface="+mn-lt"/>
          <a:ea typeface="+mn-ea"/>
          <a:cs typeface="+mn-cs"/>
        </a:defRPr>
      </a:lvl6pPr>
      <a:lvl7pPr marL="3957249" indent="-304404" algn="l" defTabSz="1217615" rtl="0" eaLnBrk="1" latinLnBrk="0" hangingPunct="1">
        <a:lnSpc>
          <a:spcPct val="90000"/>
        </a:lnSpc>
        <a:spcBef>
          <a:spcPts val="666"/>
        </a:spcBef>
        <a:buFont typeface="Arial" panose="020B0604020202020204" pitchFamily="34" charset="0"/>
        <a:buChar char="•"/>
        <a:defRPr sz="2397" kern="1200">
          <a:solidFill>
            <a:schemeClr val="tx1"/>
          </a:solidFill>
          <a:latin typeface="+mn-lt"/>
          <a:ea typeface="+mn-ea"/>
          <a:cs typeface="+mn-cs"/>
        </a:defRPr>
      </a:lvl7pPr>
      <a:lvl8pPr marL="4566056" indent="-304404" algn="l" defTabSz="1217615" rtl="0" eaLnBrk="1" latinLnBrk="0" hangingPunct="1">
        <a:lnSpc>
          <a:spcPct val="90000"/>
        </a:lnSpc>
        <a:spcBef>
          <a:spcPts val="666"/>
        </a:spcBef>
        <a:buFont typeface="Arial" panose="020B0604020202020204" pitchFamily="34" charset="0"/>
        <a:buChar char="•"/>
        <a:defRPr sz="2397" kern="1200">
          <a:solidFill>
            <a:schemeClr val="tx1"/>
          </a:solidFill>
          <a:latin typeface="+mn-lt"/>
          <a:ea typeface="+mn-ea"/>
          <a:cs typeface="+mn-cs"/>
        </a:defRPr>
      </a:lvl8pPr>
      <a:lvl9pPr marL="5174864" indent="-304404" algn="l" defTabSz="1217615" rtl="0" eaLnBrk="1" latinLnBrk="0" hangingPunct="1">
        <a:lnSpc>
          <a:spcPct val="90000"/>
        </a:lnSpc>
        <a:spcBef>
          <a:spcPts val="666"/>
        </a:spcBef>
        <a:buFont typeface="Arial" panose="020B0604020202020204" pitchFamily="34" charset="0"/>
        <a:buChar char="•"/>
        <a:defRPr sz="239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7615" rtl="0" eaLnBrk="1" latinLnBrk="0" hangingPunct="1">
        <a:defRPr sz="2397" kern="1200">
          <a:solidFill>
            <a:schemeClr val="tx1"/>
          </a:solidFill>
          <a:latin typeface="+mn-lt"/>
          <a:ea typeface="+mn-ea"/>
          <a:cs typeface="+mn-cs"/>
        </a:defRPr>
      </a:lvl1pPr>
      <a:lvl2pPr marL="608808" algn="l" defTabSz="1217615" rtl="0" eaLnBrk="1" latinLnBrk="0" hangingPunct="1">
        <a:defRPr sz="2397" kern="1200">
          <a:solidFill>
            <a:schemeClr val="tx1"/>
          </a:solidFill>
          <a:latin typeface="+mn-lt"/>
          <a:ea typeface="+mn-ea"/>
          <a:cs typeface="+mn-cs"/>
        </a:defRPr>
      </a:lvl2pPr>
      <a:lvl3pPr marL="1217615" algn="l" defTabSz="1217615" rtl="0" eaLnBrk="1" latinLnBrk="0" hangingPunct="1">
        <a:defRPr sz="2397" kern="1200">
          <a:solidFill>
            <a:schemeClr val="tx1"/>
          </a:solidFill>
          <a:latin typeface="+mn-lt"/>
          <a:ea typeface="+mn-ea"/>
          <a:cs typeface="+mn-cs"/>
        </a:defRPr>
      </a:lvl3pPr>
      <a:lvl4pPr marL="1826423" algn="l" defTabSz="1217615" rtl="0" eaLnBrk="1" latinLnBrk="0" hangingPunct="1">
        <a:defRPr sz="2397" kern="1200">
          <a:solidFill>
            <a:schemeClr val="tx1"/>
          </a:solidFill>
          <a:latin typeface="+mn-lt"/>
          <a:ea typeface="+mn-ea"/>
          <a:cs typeface="+mn-cs"/>
        </a:defRPr>
      </a:lvl4pPr>
      <a:lvl5pPr marL="2435230" algn="l" defTabSz="1217615" rtl="0" eaLnBrk="1" latinLnBrk="0" hangingPunct="1">
        <a:defRPr sz="2397" kern="1200">
          <a:solidFill>
            <a:schemeClr val="tx1"/>
          </a:solidFill>
          <a:latin typeface="+mn-lt"/>
          <a:ea typeface="+mn-ea"/>
          <a:cs typeface="+mn-cs"/>
        </a:defRPr>
      </a:lvl5pPr>
      <a:lvl6pPr marL="3044038" algn="l" defTabSz="1217615" rtl="0" eaLnBrk="1" latinLnBrk="0" hangingPunct="1">
        <a:defRPr sz="2397" kern="1200">
          <a:solidFill>
            <a:schemeClr val="tx1"/>
          </a:solidFill>
          <a:latin typeface="+mn-lt"/>
          <a:ea typeface="+mn-ea"/>
          <a:cs typeface="+mn-cs"/>
        </a:defRPr>
      </a:lvl6pPr>
      <a:lvl7pPr marL="3652845" algn="l" defTabSz="1217615" rtl="0" eaLnBrk="1" latinLnBrk="0" hangingPunct="1">
        <a:defRPr sz="2397" kern="1200">
          <a:solidFill>
            <a:schemeClr val="tx1"/>
          </a:solidFill>
          <a:latin typeface="+mn-lt"/>
          <a:ea typeface="+mn-ea"/>
          <a:cs typeface="+mn-cs"/>
        </a:defRPr>
      </a:lvl7pPr>
      <a:lvl8pPr marL="4261653" algn="l" defTabSz="1217615" rtl="0" eaLnBrk="1" latinLnBrk="0" hangingPunct="1">
        <a:defRPr sz="2397" kern="1200">
          <a:solidFill>
            <a:schemeClr val="tx1"/>
          </a:solidFill>
          <a:latin typeface="+mn-lt"/>
          <a:ea typeface="+mn-ea"/>
          <a:cs typeface="+mn-cs"/>
        </a:defRPr>
      </a:lvl8pPr>
      <a:lvl9pPr marL="4870460" algn="l" defTabSz="1217615" rtl="0" eaLnBrk="1" latinLnBrk="0" hangingPunct="1">
        <a:defRPr sz="239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31A444-9B90-7674-733E-1C2BDC450A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This is a title slide</a:t>
            </a:r>
          </a:p>
        </p:txBody>
      </p:sp>
    </p:spTree>
    <p:extLst>
      <p:ext uri="{BB962C8B-B14F-4D97-AF65-F5344CB8AC3E}">
        <p14:creationId xmlns:p14="http://schemas.microsoft.com/office/powerpoint/2010/main" val="41589433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FBAD58-78BE-E57F-8645-2ADF6E0C5F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29209" y="6848273"/>
            <a:ext cx="8224135" cy="1867490"/>
          </a:xfrm>
        </p:spPr>
        <p:txBody>
          <a:bodyPr>
            <a:normAutofit/>
          </a:bodyPr>
          <a:lstStyle/>
          <a:p>
            <a:r>
              <a:rPr lang="en-US" dirty="0"/>
              <a:t>“This is a quote slide”</a:t>
            </a:r>
          </a:p>
        </p:txBody>
      </p:sp>
    </p:spTree>
    <p:extLst>
      <p:ext uri="{BB962C8B-B14F-4D97-AF65-F5344CB8AC3E}">
        <p14:creationId xmlns:p14="http://schemas.microsoft.com/office/powerpoint/2010/main" val="40308414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71890C-13BE-8B57-6607-263DA0BD58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This is a text slide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89033F5-9BEB-1AD7-8C8F-C7585F40F62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GB" b="0" dirty="0"/>
              <a:t>Lorem ipsum </a:t>
            </a:r>
            <a:r>
              <a:rPr lang="en-GB" b="0" dirty="0" err="1"/>
              <a:t>dolor</a:t>
            </a:r>
            <a:r>
              <a:rPr lang="en-GB" b="0" dirty="0"/>
              <a:t> sit </a:t>
            </a:r>
            <a:r>
              <a:rPr lang="en-GB" b="0" dirty="0" err="1"/>
              <a:t>amet</a:t>
            </a:r>
            <a:endParaRPr lang="en-GB" b="0" dirty="0"/>
          </a:p>
          <a:p>
            <a:pPr lvl="1"/>
            <a:r>
              <a:rPr lang="en-GB" dirty="0"/>
              <a:t>Lorem ipsum </a:t>
            </a:r>
            <a:r>
              <a:rPr lang="en-GB" dirty="0" err="1"/>
              <a:t>dolor</a:t>
            </a:r>
            <a:r>
              <a:rPr lang="en-GB" dirty="0"/>
              <a:t> sit </a:t>
            </a:r>
            <a:r>
              <a:rPr lang="en-GB" dirty="0" err="1"/>
              <a:t>amet</a:t>
            </a:r>
            <a:endParaRPr lang="en-GB" dirty="0"/>
          </a:p>
          <a:p>
            <a:pPr lvl="2"/>
            <a:r>
              <a:rPr lang="en-GB" dirty="0"/>
              <a:t>Lorem ipsum </a:t>
            </a:r>
            <a:r>
              <a:rPr lang="en-GB" dirty="0" err="1"/>
              <a:t>dolor</a:t>
            </a:r>
            <a:r>
              <a:rPr lang="en-GB" dirty="0"/>
              <a:t> sit </a:t>
            </a:r>
            <a:r>
              <a:rPr lang="en-GB" dirty="0" err="1"/>
              <a:t>amet</a:t>
            </a:r>
            <a:endParaRPr lang="en-GB" dirty="0"/>
          </a:p>
          <a:p>
            <a:pPr lvl="3"/>
            <a:r>
              <a:rPr lang="en-GB" dirty="0"/>
              <a:t>Lorem ipsum </a:t>
            </a:r>
            <a:r>
              <a:rPr lang="en-GB" dirty="0" err="1"/>
              <a:t>dolor</a:t>
            </a:r>
            <a:r>
              <a:rPr lang="en-GB" dirty="0"/>
              <a:t> sit </a:t>
            </a:r>
            <a:r>
              <a:rPr lang="en-GB" dirty="0" err="1"/>
              <a:t>amet</a:t>
            </a:r>
            <a:endParaRPr lang="en-GB" dirty="0"/>
          </a:p>
          <a:p>
            <a:pPr lvl="4"/>
            <a:r>
              <a:rPr lang="en-GB" dirty="0"/>
              <a:t>Lorem ipsum </a:t>
            </a:r>
            <a:r>
              <a:rPr lang="en-GB" dirty="0" err="1"/>
              <a:t>dolor</a:t>
            </a:r>
            <a:r>
              <a:rPr lang="en-GB" dirty="0"/>
              <a:t> sit </a:t>
            </a:r>
            <a:r>
              <a:rPr lang="en-GB" dirty="0" err="1"/>
              <a:t>amet</a:t>
            </a:r>
            <a:endParaRPr lang="en-GB" dirty="0"/>
          </a:p>
          <a:p>
            <a:pPr lvl="3"/>
            <a:endParaRPr lang="en-GB" dirty="0"/>
          </a:p>
          <a:p>
            <a:pPr lvl="2"/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88290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1BF5CD-41E4-F405-4CFD-6ACA429745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This is a divider slide</a:t>
            </a:r>
          </a:p>
        </p:txBody>
      </p:sp>
    </p:spTree>
    <p:extLst>
      <p:ext uri="{BB962C8B-B14F-4D97-AF65-F5344CB8AC3E}">
        <p14:creationId xmlns:p14="http://schemas.microsoft.com/office/powerpoint/2010/main" val="32259356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9164D1-29DC-C762-00E0-88A71858D6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1198" y="909497"/>
            <a:ext cx="7506972" cy="1736425"/>
          </a:xfrm>
        </p:spPr>
        <p:txBody>
          <a:bodyPr>
            <a:normAutofit/>
          </a:bodyPr>
          <a:lstStyle/>
          <a:p>
            <a:r>
              <a:rPr lang="en-US" dirty="0"/>
              <a:t>This is a text and image slide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368941F-4510-8742-90BC-B65295F646A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Bullet point</a:t>
            </a:r>
          </a:p>
          <a:p>
            <a:pPr lvl="1"/>
            <a:r>
              <a:rPr lang="en-US" dirty="0"/>
              <a:t>Smaller bullet</a:t>
            </a:r>
          </a:p>
          <a:p>
            <a:pPr lvl="2"/>
            <a:r>
              <a:rPr lang="en-US" dirty="0"/>
              <a:t>Even smaller!</a:t>
            </a:r>
          </a:p>
        </p:txBody>
      </p:sp>
      <p:pic>
        <p:nvPicPr>
          <p:cNvPr id="6" name="Picture Placeholder 5" descr="A person showing a child something on a paper&#10;&#10;Description automatically generated with low confidence">
            <a:extLst>
              <a:ext uri="{FF2B5EF4-FFF2-40B4-BE49-F238E27FC236}">
                <a16:creationId xmlns:a16="http://schemas.microsoft.com/office/drawing/2014/main" id="{0B7EBD83-F4F7-FB99-8A64-6302C3DCFC0B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/>
          <a:srcRect l="8103" r="810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0722034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15AD2F2-1C8D-67DD-8AF2-BC6F988648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1198" y="909498"/>
            <a:ext cx="6649606" cy="1496818"/>
          </a:xfrm>
        </p:spPr>
        <p:txBody>
          <a:bodyPr>
            <a:normAutofit fontScale="90000"/>
          </a:bodyPr>
          <a:lstStyle/>
          <a:p>
            <a:r>
              <a:rPr lang="en-US" dirty="0"/>
              <a:t>This is also an image and text slide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192D500-0B12-8227-8DE5-0D83E36C6C3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It includes a background item.</a:t>
            </a:r>
          </a:p>
          <a:p>
            <a:pPr lvl="1"/>
            <a:r>
              <a:rPr lang="en-US" dirty="0"/>
              <a:t> Just make sure to keep your image behind the blue line.</a:t>
            </a:r>
          </a:p>
          <a:p>
            <a:pPr lvl="2"/>
            <a:r>
              <a:rPr lang="en-US" dirty="0"/>
              <a:t>Use the send to back function if required</a:t>
            </a:r>
          </a:p>
        </p:txBody>
      </p:sp>
      <p:pic>
        <p:nvPicPr>
          <p:cNvPr id="10" name="Picture Placeholder 9" descr="A picture containing text, person, computer, indoor&#10;&#10;Description automatically generated">
            <a:extLst>
              <a:ext uri="{FF2B5EF4-FFF2-40B4-BE49-F238E27FC236}">
                <a16:creationId xmlns:a16="http://schemas.microsoft.com/office/drawing/2014/main" id="{14FD6B2E-E2B9-5C16-6A8E-A9342A142F02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/>
          <a:srcRect l="25284" r="25284"/>
          <a:stretch>
            <a:fillRect/>
          </a:stretch>
        </p:blipFill>
        <p:spPr/>
      </p:pic>
      <p:pic>
        <p:nvPicPr>
          <p:cNvPr id="14" name="Picture 13" descr="A close-up of a server&#10;&#10;Description automatically generated with medium confidence">
            <a:extLst>
              <a:ext uri="{FF2B5EF4-FFF2-40B4-BE49-F238E27FC236}">
                <a16:creationId xmlns:a16="http://schemas.microsoft.com/office/drawing/2014/main" id="{A94BC5E8-5668-9898-6907-4C315C7B1D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80804" y="-19456"/>
            <a:ext cx="4215842" cy="9163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6882847"/>
      </p:ext>
    </p:extLst>
  </p:cSld>
  <p:clrMapOvr>
    <a:masterClrMapping/>
  </p:clrMapOvr>
</p:sld>
</file>

<file path=ppt/theme/theme1.xml><?xml version="1.0" encoding="utf-8"?>
<a:theme xmlns:a="http://schemas.openxmlformats.org/drawingml/2006/main" name="DSPI - Blue">
  <a:themeElements>
    <a:clrScheme name="DSPI">
      <a:dk1>
        <a:srgbClr val="000000"/>
      </a:dk1>
      <a:lt1>
        <a:srgbClr val="FFFFFF"/>
      </a:lt1>
      <a:dk2>
        <a:srgbClr val="002D59"/>
      </a:dk2>
      <a:lt2>
        <a:srgbClr val="00F3FF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514BF484-40F4-EF4E-BC12-8E08BC654CE1}" vid="{2A515B45-CD00-B543-9B1E-ABDE36A7BF6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4D248D56E5922439B8B49EE3D3EE9A1" ma:contentTypeVersion="19" ma:contentTypeDescription="Create a new document." ma:contentTypeScope="" ma:versionID="a008bc54acefeb1fcdddd15821da44aa">
  <xsd:schema xmlns:xsd="http://www.w3.org/2001/XMLSchema" xmlns:xs="http://www.w3.org/2001/XMLSchema" xmlns:p="http://schemas.microsoft.com/office/2006/metadata/properties" xmlns:ns2="ee1e95a0-6608-4663-bbb3-406a8b1b466a" xmlns:ns3="92f2e045-684e-44f1-91dc-64ab5d106b5a" targetNamespace="http://schemas.microsoft.com/office/2006/metadata/properties" ma:root="true" ma:fieldsID="21f9a6c4a84eef5d76e16965b3998162" ns2:_="" ns3:_="">
    <xsd:import namespace="ee1e95a0-6608-4663-bbb3-406a8b1b466a"/>
    <xsd:import namespace="92f2e045-684e-44f1-91dc-64ab5d106b5a"/>
    <xsd:element name="properties">
      <xsd:complexType>
        <xsd:sequence>
          <xsd:element name="documentManagement">
            <xsd:complexType>
              <xsd:all>
                <xsd:element ref="ns2:Department" minOccurs="0"/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_ModernAudienceTargetUserField" minOccurs="0"/>
                <xsd:element ref="ns2:_ModernAudienceAadObjectId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LengthInSeconds" minOccurs="0"/>
                <xsd:element ref="ns2:MediaServiceLoca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e1e95a0-6608-4663-bbb3-406a8b1b466a" elementFormDefault="qualified">
    <xsd:import namespace="http://schemas.microsoft.com/office/2006/documentManagement/types"/>
    <xsd:import namespace="http://schemas.microsoft.com/office/infopath/2007/PartnerControls"/>
    <xsd:element name="Department" ma:index="8" nillable="true" ma:displayName="Department" ma:description="Select a department if this item is department-specific, or General if it should be visible to all users" ma:format="Dropdown" ma:internalName="Department">
      <xsd:simpleType>
        <xsd:restriction base="dms:Choice">
          <xsd:enumeration value="Economics"/>
          <xsd:enumeration value="DSPI"/>
          <xsd:enumeration value="Law"/>
          <xsd:enumeration value="Education"/>
          <xsd:enumeration value="SSD Office"/>
          <xsd:enumeration value="General"/>
        </xsd:restriction>
      </xsd:simpleType>
    </xsd:element>
    <xsd:element name="MediaServiceMetadata" ma:index="9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0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1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2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_ModernAudienceTargetUserField" ma:index="13" nillable="true" ma:displayName="Audience" ma:list="UserInfo" ma:SharePointGroup="0" ma:internalName="_ModernAudienceTargetUserField" ma:showField="ImnNam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_ModernAudienceAadObjectIds" ma:index="14" nillable="true" ma:displayName="AudienceIds" ma:list="{0576b7ec-28f8-4104-9bc4-1a5ba715caa7}" ma:internalName="_ModernAudienceAadObjectIds" ma:readOnly="true" ma:showField="_AadObjectIdForUser" ma:web="92f2e045-684e-44f1-91dc-64ab5d106b5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21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22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23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5" nillable="true" ma:taxonomy="true" ma:internalName="lcf76f155ced4ddcb4097134ff3c332f" ma:taxonomyFieldName="MediaServiceImageTags" ma:displayName="Image Tags" ma:readOnly="false" ma:fieldId="{5cf76f15-5ced-4ddc-b409-7134ff3c332f}" ma:taxonomyMulti="true" ma:sspId="1eeb44a9-b924-44d0-8ed9-f8b504a4bac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f2e045-684e-44f1-91dc-64ab5d106b5a" elementFormDefault="qualified">
    <xsd:import namespace="http://schemas.microsoft.com/office/2006/documentManagement/types"/>
    <xsd:import namespace="http://schemas.microsoft.com/office/infopath/2007/PartnerControls"/>
    <xsd:element name="SharedWithUsers" ma:index="19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6" nillable="true" ma:displayName="Taxonomy Catch All Column" ma:hidden="true" ma:list="{4476945a-e02d-4ee3-b592-99a6fa95b8c7}" ma:internalName="TaxCatchAll" ma:showField="CatchAllData" ma:web="92f2e045-684e-44f1-91dc-64ab5d106b5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92f2e045-684e-44f1-91dc-64ab5d106b5a" xsi:nil="true"/>
    <_ModernAudienceTargetUserField xmlns="ee1e95a0-6608-4663-bbb3-406a8b1b466a">
      <UserInfo>
        <DisplayName/>
        <AccountId xsi:nil="true"/>
        <AccountType/>
      </UserInfo>
    </_ModernAudienceTargetUserField>
    <lcf76f155ced4ddcb4097134ff3c332f xmlns="ee1e95a0-6608-4663-bbb3-406a8b1b466a">
      <Terms xmlns="http://schemas.microsoft.com/office/infopath/2007/PartnerControls"/>
    </lcf76f155ced4ddcb4097134ff3c332f>
    <Department xmlns="ee1e95a0-6608-4663-bbb3-406a8b1b466a" xsi:nil="true"/>
  </documentManagement>
</p:properties>
</file>

<file path=customXml/itemProps1.xml><?xml version="1.0" encoding="utf-8"?>
<ds:datastoreItem xmlns:ds="http://schemas.openxmlformats.org/officeDocument/2006/customXml" ds:itemID="{4C63F1D0-F4AD-4DFB-9CB2-1509FE33B7C6}"/>
</file>

<file path=customXml/itemProps2.xml><?xml version="1.0" encoding="utf-8"?>
<ds:datastoreItem xmlns:ds="http://schemas.openxmlformats.org/officeDocument/2006/customXml" ds:itemID="{782C42B2-2ED4-4F0E-9F60-37373396B9DF}"/>
</file>

<file path=customXml/itemProps3.xml><?xml version="1.0" encoding="utf-8"?>
<ds:datastoreItem xmlns:ds="http://schemas.openxmlformats.org/officeDocument/2006/customXml" ds:itemID="{BFA46E24-C7CF-45A8-B187-47E0A311A0C5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131</TotalTime>
  <Words>96</Words>
  <Application>Microsoft Macintosh PowerPoint</Application>
  <PresentationFormat>Custom</PresentationFormat>
  <Paragraphs>18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Calibri</vt:lpstr>
      <vt:lpstr>IBM Plex Sans</vt:lpstr>
      <vt:lpstr>IBM Plex Sans Light</vt:lpstr>
      <vt:lpstr>IBM Plex Sans Medium</vt:lpstr>
      <vt:lpstr>DSPI - Blue</vt:lpstr>
      <vt:lpstr>This is a title slide</vt:lpstr>
      <vt:lpstr>“This is a quote slide”</vt:lpstr>
      <vt:lpstr>This is a text slide</vt:lpstr>
      <vt:lpstr>This is a divider slide</vt:lpstr>
      <vt:lpstr>This is a text and image slide</vt:lpstr>
      <vt:lpstr>This is also an image and text slide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create@bouncedesign.co.uk</dc:creator>
  <cp:lastModifiedBy>create@bouncedesign.co.uk</cp:lastModifiedBy>
  <cp:revision>10</cp:revision>
  <dcterms:created xsi:type="dcterms:W3CDTF">2022-06-23T12:05:46Z</dcterms:created>
  <dcterms:modified xsi:type="dcterms:W3CDTF">2022-06-23T14:17:21Z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0x010100F4D248D56E5922439B8B49EE3D3EE9A1</vt:lpwstr>
  </property>
</Properties>
</file>