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4"/>
  </p:sldMasterIdLst>
  <p:notesMasterIdLst>
    <p:notesMasterId r:id="rId19"/>
  </p:notesMasterIdLst>
  <p:handoutMasterIdLst>
    <p:handoutMasterId r:id="rId20"/>
  </p:handoutMasterIdLst>
  <p:sldIdLst>
    <p:sldId id="256" r:id="rId5"/>
    <p:sldId id="359" r:id="rId6"/>
    <p:sldId id="369" r:id="rId7"/>
    <p:sldId id="367" r:id="rId8"/>
    <p:sldId id="360" r:id="rId9"/>
    <p:sldId id="361" r:id="rId10"/>
    <p:sldId id="366" r:id="rId11"/>
    <p:sldId id="365" r:id="rId12"/>
    <p:sldId id="364" r:id="rId13"/>
    <p:sldId id="363" r:id="rId14"/>
    <p:sldId id="362" r:id="rId15"/>
    <p:sldId id="370" r:id="rId16"/>
    <p:sldId id="368" r:id="rId17"/>
    <p:sldId id="267" r:id="rId18"/>
  </p:sldIdLst>
  <p:sldSz cx="12192000" cy="6858000"/>
  <p:notesSz cx="6797675" cy="9926638"/>
  <p:embeddedFontLst>
    <p:embeddedFont>
      <p:font typeface="Calibri Light" panose="020F0302020204030204" pitchFamily="34" charset="0"/>
      <p:regular r:id="rId21"/>
      <p:italic r:id="rId22"/>
    </p:embeddedFont>
    <p:embeddedFont>
      <p:font typeface="Calibri" panose="020F0502020204030204" pitchFamily="34" charset="0"/>
      <p:regular r:id="rId23"/>
      <p:bold r:id="rId24"/>
      <p:italic r:id="rId25"/>
      <p:boldItalic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orgia Broome" initials="GB" lastIdx="1" clrIdx="0">
    <p:extLst>
      <p:ext uri="{19B8F6BF-5375-455C-9EA6-DF929625EA0E}">
        <p15:presenceInfo xmlns:p15="http://schemas.microsoft.com/office/powerpoint/2012/main" userId="S-1-5-21-2510641317-1238086002-3281934144-44156" providerId="AD"/>
      </p:ext>
    </p:extLst>
  </p:cmAuthor>
  <p:cmAuthor id="2" name="Georgia Broome" initials="GB [2]" lastIdx="2" clrIdx="1">
    <p:extLst>
      <p:ext uri="{19B8F6BF-5375-455C-9EA6-DF929625EA0E}">
        <p15:presenceInfo xmlns:p15="http://schemas.microsoft.com/office/powerpoint/2012/main" userId="Georgia Broom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A39B"/>
    <a:srgbClr val="259F97"/>
    <a:srgbClr val="D6928E"/>
    <a:srgbClr val="27A098"/>
    <a:srgbClr val="ABB318"/>
    <a:srgbClr val="1F264C"/>
    <a:srgbClr val="196964"/>
    <a:srgbClr val="8AC2C0"/>
    <a:srgbClr val="B493C5"/>
    <a:srgbClr val="78BD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51654E-FF7E-2946-A792-C7D7461C67D5}" v="11" dt="2022-07-05T12:31:05.778"/>
    <p1510:client id="{1BF1C65D-F2A8-40A6-8062-11AB0CAE3785}" v="50" dt="2022-07-04T15:54:02.290"/>
    <p1510:client id="{5A6AB6FC-F3EB-208B-5727-78365E24CF11}" v="320" dt="2022-06-28T11:14:28.255"/>
    <p1510:client id="{5E965368-3A16-05EA-9AF0-ED4495710449}" v="50" dt="2022-06-27T09:36:14.132"/>
    <p1510:client id="{684A9D69-40EF-4F0E-BE79-06057266A601}" v="177" dt="2022-07-04T15:46:34.830"/>
    <p1510:client id="{75924C87-2FBA-37FC-DD78-9DCFFCE72225}" v="436" dt="2022-07-05T10:14:31.438"/>
    <p1510:client id="{9403C3AE-079B-6FA2-04C8-4CAC40CFA6B2}" v="127" dt="2022-06-27T15:30:48.256"/>
    <p1510:client id="{9D83D0EB-8488-7F4D-D826-3F59AFC73CBA}" v="55" dt="2022-07-04T15:58:35.499"/>
    <p1510:client id="{A23C0DD5-017F-F4F1-CEE7-3E799F0080A1}" v="70" dt="2022-07-04T13:28:32.333"/>
    <p1510:client id="{B0F1CFEB-0844-60CA-2F5B-25D4609C9ECE}" v="277" dt="2022-07-04T15:31:46.261"/>
    <p1510:client id="{DAB046C3-0714-54A6-8784-EF46F6EC2648}" v="20" dt="2022-07-04T13:06:48.76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9" d="100"/>
          <a:sy n="69" d="100"/>
        </p:scale>
        <p:origin x="756" y="6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58"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presProps" Target="presProps.xml"/><Relationship Id="rId57"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commentAuthors" Target="commentAuthors.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nny Hoile" userId="85bb1123-526f-468f-a779-e96a327fbee9" providerId="ADAL" clId="{18CCDA13-EBA4-4B2F-9047-E3F825FBFB1A}"/>
    <pc:docChg chg="custSel modSld">
      <pc:chgData name="Penny Hoile" userId="85bb1123-526f-468f-a779-e96a327fbee9" providerId="ADAL" clId="{18CCDA13-EBA4-4B2F-9047-E3F825FBFB1A}" dt="2022-03-22T14:47:16.678" v="87" actId="20577"/>
      <pc:docMkLst>
        <pc:docMk/>
      </pc:docMkLst>
      <pc:sldChg chg="modSp mod">
        <pc:chgData name="Penny Hoile" userId="85bb1123-526f-468f-a779-e96a327fbee9" providerId="ADAL" clId="{18CCDA13-EBA4-4B2F-9047-E3F825FBFB1A}" dt="2022-03-22T14:42:40.686" v="41" actId="20577"/>
        <pc:sldMkLst>
          <pc:docMk/>
          <pc:sldMk cId="3738106540" sldId="297"/>
        </pc:sldMkLst>
        <pc:spChg chg="mod">
          <ac:chgData name="Penny Hoile" userId="85bb1123-526f-468f-a779-e96a327fbee9" providerId="ADAL" clId="{18CCDA13-EBA4-4B2F-9047-E3F825FBFB1A}" dt="2022-03-22T14:42:40.686" v="41" actId="20577"/>
          <ac:spMkLst>
            <pc:docMk/>
            <pc:sldMk cId="3738106540" sldId="297"/>
            <ac:spMk id="3" creationId="{445837D7-528E-4369-A4E3-22E78B3FFAA7}"/>
          </ac:spMkLst>
        </pc:spChg>
      </pc:sldChg>
      <pc:sldChg chg="modSp mod">
        <pc:chgData name="Penny Hoile" userId="85bb1123-526f-468f-a779-e96a327fbee9" providerId="ADAL" clId="{18CCDA13-EBA4-4B2F-9047-E3F825FBFB1A}" dt="2022-03-22T14:42:48.145" v="42" actId="33524"/>
        <pc:sldMkLst>
          <pc:docMk/>
          <pc:sldMk cId="1782707272" sldId="298"/>
        </pc:sldMkLst>
        <pc:spChg chg="mod">
          <ac:chgData name="Penny Hoile" userId="85bb1123-526f-468f-a779-e96a327fbee9" providerId="ADAL" clId="{18CCDA13-EBA4-4B2F-9047-E3F825FBFB1A}" dt="2022-03-22T14:42:48.145" v="42" actId="33524"/>
          <ac:spMkLst>
            <pc:docMk/>
            <pc:sldMk cId="1782707272" sldId="298"/>
            <ac:spMk id="3" creationId="{00000000-0000-0000-0000-000000000000}"/>
          </ac:spMkLst>
        </pc:spChg>
      </pc:sldChg>
      <pc:sldChg chg="modSp mod">
        <pc:chgData name="Penny Hoile" userId="85bb1123-526f-468f-a779-e96a327fbee9" providerId="ADAL" clId="{18CCDA13-EBA4-4B2F-9047-E3F825FBFB1A}" dt="2022-03-22T14:30:02.983" v="1" actId="313"/>
        <pc:sldMkLst>
          <pc:docMk/>
          <pc:sldMk cId="774593454" sldId="307"/>
        </pc:sldMkLst>
        <pc:spChg chg="mod">
          <ac:chgData name="Penny Hoile" userId="85bb1123-526f-468f-a779-e96a327fbee9" providerId="ADAL" clId="{18CCDA13-EBA4-4B2F-9047-E3F825FBFB1A}" dt="2022-03-22T14:30:02.983" v="1" actId="313"/>
          <ac:spMkLst>
            <pc:docMk/>
            <pc:sldMk cId="774593454" sldId="307"/>
            <ac:spMk id="3" creationId="{445837D7-528E-4369-A4E3-22E78B3FFAA7}"/>
          </ac:spMkLst>
        </pc:spChg>
      </pc:sldChg>
      <pc:sldChg chg="modSp mod">
        <pc:chgData name="Penny Hoile" userId="85bb1123-526f-468f-a779-e96a327fbee9" providerId="ADAL" clId="{18CCDA13-EBA4-4B2F-9047-E3F825FBFB1A}" dt="2022-03-22T14:47:16.678" v="87" actId="20577"/>
        <pc:sldMkLst>
          <pc:docMk/>
          <pc:sldMk cId="4158024186" sldId="311"/>
        </pc:sldMkLst>
        <pc:spChg chg="mod">
          <ac:chgData name="Penny Hoile" userId="85bb1123-526f-468f-a779-e96a327fbee9" providerId="ADAL" clId="{18CCDA13-EBA4-4B2F-9047-E3F825FBFB1A}" dt="2022-03-22T14:47:16.678" v="87" actId="20577"/>
          <ac:spMkLst>
            <pc:docMk/>
            <pc:sldMk cId="4158024186" sldId="311"/>
            <ac:spMk id="3" creationId="{445837D7-528E-4369-A4E3-22E78B3FFAA7}"/>
          </ac:spMkLst>
        </pc:spChg>
      </pc:sldChg>
      <pc:sldChg chg="modSp mod">
        <pc:chgData name="Penny Hoile" userId="85bb1123-526f-468f-a779-e96a327fbee9" providerId="ADAL" clId="{18CCDA13-EBA4-4B2F-9047-E3F825FBFB1A}" dt="2022-03-22T14:46:37.017" v="76" actId="20577"/>
        <pc:sldMkLst>
          <pc:docMk/>
          <pc:sldMk cId="2403440930" sldId="319"/>
        </pc:sldMkLst>
        <pc:spChg chg="mod">
          <ac:chgData name="Penny Hoile" userId="85bb1123-526f-468f-a779-e96a327fbee9" providerId="ADAL" clId="{18CCDA13-EBA4-4B2F-9047-E3F825FBFB1A}" dt="2022-03-22T14:46:37.017" v="76" actId="20577"/>
          <ac:spMkLst>
            <pc:docMk/>
            <pc:sldMk cId="2403440930" sldId="319"/>
            <ac:spMk id="3" creationId="{445837D7-528E-4369-A4E3-22E78B3FFAA7}"/>
          </ac:spMkLst>
        </pc:spChg>
      </pc:sldChg>
    </pc:docChg>
  </pc:docChgLst>
  <pc:docChgLst>
    <pc:chgData name="Georgia Broome" userId="S::admn5477@ox.ac.uk::e9f0ad00-a7c5-4182-8364-ca69ff606511" providerId="AD" clId="Web-{1E9A4A4E-51A7-930D-E879-AEAF96D71611}"/>
    <pc:docChg chg="addSld delSld modSld sldOrd">
      <pc:chgData name="Georgia Broome" userId="S::admn5477@ox.ac.uk::e9f0ad00-a7c5-4182-8364-ca69ff606511" providerId="AD" clId="Web-{1E9A4A4E-51A7-930D-E879-AEAF96D71611}" dt="2022-03-22T10:03:27.691" v="404" actId="20577"/>
      <pc:docMkLst>
        <pc:docMk/>
      </pc:docMkLst>
      <pc:sldChg chg="modSp modNotes">
        <pc:chgData name="Georgia Broome" userId="S::admn5477@ox.ac.uk::e9f0ad00-a7c5-4182-8364-ca69ff606511" providerId="AD" clId="Web-{1E9A4A4E-51A7-930D-E879-AEAF96D71611}" dt="2022-03-22T09:44:57.534" v="48"/>
        <pc:sldMkLst>
          <pc:docMk/>
          <pc:sldMk cId="2323630951" sldId="285"/>
        </pc:sldMkLst>
        <pc:spChg chg="mod">
          <ac:chgData name="Georgia Broome" userId="S::admn5477@ox.ac.uk::e9f0ad00-a7c5-4182-8364-ca69ff606511" providerId="AD" clId="Web-{1E9A4A4E-51A7-930D-E879-AEAF96D71611}" dt="2022-03-22T09:44:39.674" v="22" actId="20577"/>
          <ac:spMkLst>
            <pc:docMk/>
            <pc:sldMk cId="2323630951" sldId="285"/>
            <ac:spMk id="3" creationId="{445837D7-528E-4369-A4E3-22E78B3FFAA7}"/>
          </ac:spMkLst>
        </pc:spChg>
      </pc:sldChg>
      <pc:sldChg chg="modNotes">
        <pc:chgData name="Georgia Broome" userId="S::admn5477@ox.ac.uk::e9f0ad00-a7c5-4182-8364-ca69ff606511" providerId="AD" clId="Web-{1E9A4A4E-51A7-930D-E879-AEAF96D71611}" dt="2022-03-22T09:50:09.058" v="98"/>
        <pc:sldMkLst>
          <pc:docMk/>
          <pc:sldMk cId="3373194432" sldId="289"/>
        </pc:sldMkLst>
      </pc:sldChg>
      <pc:sldChg chg="del">
        <pc:chgData name="Georgia Broome" userId="S::admn5477@ox.ac.uk::e9f0ad00-a7c5-4182-8364-ca69ff606511" providerId="AD" clId="Web-{1E9A4A4E-51A7-930D-E879-AEAF96D71611}" dt="2022-03-22T09:51:34.794" v="101"/>
        <pc:sldMkLst>
          <pc:docMk/>
          <pc:sldMk cId="1362792551" sldId="290"/>
        </pc:sldMkLst>
      </pc:sldChg>
      <pc:sldChg chg="modSp">
        <pc:chgData name="Georgia Broome" userId="S::admn5477@ox.ac.uk::e9f0ad00-a7c5-4182-8364-ca69ff606511" providerId="AD" clId="Web-{1E9A4A4E-51A7-930D-E879-AEAF96D71611}" dt="2022-03-22T09:58:35.946" v="314" actId="20577"/>
        <pc:sldMkLst>
          <pc:docMk/>
          <pc:sldMk cId="1979343430" sldId="301"/>
        </pc:sldMkLst>
        <pc:spChg chg="mod">
          <ac:chgData name="Georgia Broome" userId="S::admn5477@ox.ac.uk::e9f0ad00-a7c5-4182-8364-ca69ff606511" providerId="AD" clId="Web-{1E9A4A4E-51A7-930D-E879-AEAF96D71611}" dt="2022-03-22T09:58:35.946" v="314" actId="20577"/>
          <ac:spMkLst>
            <pc:docMk/>
            <pc:sldMk cId="1979343430" sldId="301"/>
            <ac:spMk id="4" creationId="{A6238258-7257-4A50-83BA-C31B59156630}"/>
          </ac:spMkLst>
        </pc:spChg>
      </pc:sldChg>
      <pc:sldChg chg="del">
        <pc:chgData name="Georgia Broome" userId="S::admn5477@ox.ac.uk::e9f0ad00-a7c5-4182-8364-ca69ff606511" providerId="AD" clId="Web-{1E9A4A4E-51A7-930D-E879-AEAF96D71611}" dt="2022-03-22T09:50:47.699" v="100"/>
        <pc:sldMkLst>
          <pc:docMk/>
          <pc:sldMk cId="3656249120" sldId="305"/>
        </pc:sldMkLst>
      </pc:sldChg>
      <pc:sldChg chg="del">
        <pc:chgData name="Georgia Broome" userId="S::admn5477@ox.ac.uk::e9f0ad00-a7c5-4182-8364-ca69ff606511" providerId="AD" clId="Web-{1E9A4A4E-51A7-930D-E879-AEAF96D71611}" dt="2022-03-22T09:50:47.699" v="99"/>
        <pc:sldMkLst>
          <pc:docMk/>
          <pc:sldMk cId="4183574752" sldId="306"/>
        </pc:sldMkLst>
      </pc:sldChg>
      <pc:sldChg chg="modSp">
        <pc:chgData name="Georgia Broome" userId="S::admn5477@ox.ac.uk::e9f0ad00-a7c5-4182-8364-ca69ff606511" providerId="AD" clId="Web-{1E9A4A4E-51A7-930D-E879-AEAF96D71611}" dt="2022-03-22T09:46:57.928" v="77" actId="20577"/>
        <pc:sldMkLst>
          <pc:docMk/>
          <pc:sldMk cId="774593454" sldId="307"/>
        </pc:sldMkLst>
        <pc:spChg chg="mod">
          <ac:chgData name="Georgia Broome" userId="S::admn5477@ox.ac.uk::e9f0ad00-a7c5-4182-8364-ca69ff606511" providerId="AD" clId="Web-{1E9A4A4E-51A7-930D-E879-AEAF96D71611}" dt="2022-03-22T09:46:57.928" v="77" actId="20577"/>
          <ac:spMkLst>
            <pc:docMk/>
            <pc:sldMk cId="774593454" sldId="307"/>
            <ac:spMk id="3" creationId="{445837D7-528E-4369-A4E3-22E78B3FFAA7}"/>
          </ac:spMkLst>
        </pc:spChg>
      </pc:sldChg>
      <pc:sldChg chg="modSp">
        <pc:chgData name="Georgia Broome" userId="S::admn5477@ox.ac.uk::e9f0ad00-a7c5-4182-8364-ca69ff606511" providerId="AD" clId="Web-{1E9A4A4E-51A7-930D-E879-AEAF96D71611}" dt="2022-03-22T09:47:41.476" v="80" actId="20577"/>
        <pc:sldMkLst>
          <pc:docMk/>
          <pc:sldMk cId="3895967649" sldId="308"/>
        </pc:sldMkLst>
        <pc:spChg chg="mod">
          <ac:chgData name="Georgia Broome" userId="S::admn5477@ox.ac.uk::e9f0ad00-a7c5-4182-8364-ca69ff606511" providerId="AD" clId="Web-{1E9A4A4E-51A7-930D-E879-AEAF96D71611}" dt="2022-03-22T09:47:41.476" v="80" actId="20577"/>
          <ac:spMkLst>
            <pc:docMk/>
            <pc:sldMk cId="3895967649" sldId="308"/>
            <ac:spMk id="3" creationId="{445837D7-528E-4369-A4E3-22E78B3FFAA7}"/>
          </ac:spMkLst>
        </pc:spChg>
      </pc:sldChg>
      <pc:sldChg chg="modSp">
        <pc:chgData name="Georgia Broome" userId="S::admn5477@ox.ac.uk::e9f0ad00-a7c5-4182-8364-ca69ff606511" providerId="AD" clId="Web-{1E9A4A4E-51A7-930D-E879-AEAF96D71611}" dt="2022-03-22T09:52:10.108" v="109" actId="20577"/>
        <pc:sldMkLst>
          <pc:docMk/>
          <pc:sldMk cId="1133226406" sldId="309"/>
        </pc:sldMkLst>
        <pc:spChg chg="mod">
          <ac:chgData name="Georgia Broome" userId="S::admn5477@ox.ac.uk::e9f0ad00-a7c5-4182-8364-ca69ff606511" providerId="AD" clId="Web-{1E9A4A4E-51A7-930D-E879-AEAF96D71611}" dt="2022-03-22T09:52:10.108" v="109" actId="20577"/>
          <ac:spMkLst>
            <pc:docMk/>
            <pc:sldMk cId="1133226406" sldId="309"/>
            <ac:spMk id="3" creationId="{445837D7-528E-4369-A4E3-22E78B3FFAA7}"/>
          </ac:spMkLst>
        </pc:spChg>
      </pc:sldChg>
      <pc:sldChg chg="modSp">
        <pc:chgData name="Georgia Broome" userId="S::admn5477@ox.ac.uk::e9f0ad00-a7c5-4182-8364-ca69ff606511" providerId="AD" clId="Web-{1E9A4A4E-51A7-930D-E879-AEAF96D71611}" dt="2022-03-22T10:03:14.706" v="392" actId="20577"/>
        <pc:sldMkLst>
          <pc:docMk/>
          <pc:sldMk cId="1421377883" sldId="310"/>
        </pc:sldMkLst>
        <pc:spChg chg="mod">
          <ac:chgData name="Georgia Broome" userId="S::admn5477@ox.ac.uk::e9f0ad00-a7c5-4182-8364-ca69ff606511" providerId="AD" clId="Web-{1E9A4A4E-51A7-930D-E879-AEAF96D71611}" dt="2022-03-22T10:03:14.706" v="392" actId="20577"/>
          <ac:spMkLst>
            <pc:docMk/>
            <pc:sldMk cId="1421377883" sldId="310"/>
            <ac:spMk id="4" creationId="{A6238258-7257-4A50-83BA-C31B59156630}"/>
          </ac:spMkLst>
        </pc:spChg>
      </pc:sldChg>
      <pc:sldChg chg="modSp add ord replId">
        <pc:chgData name="Georgia Broome" userId="S::admn5477@ox.ac.uk::e9f0ad00-a7c5-4182-8364-ca69ff606511" providerId="AD" clId="Web-{1E9A4A4E-51A7-930D-E879-AEAF96D71611}" dt="2022-03-22T10:02:22.891" v="377" actId="20577"/>
        <pc:sldMkLst>
          <pc:docMk/>
          <pc:sldMk cId="2168751873" sldId="313"/>
        </pc:sldMkLst>
        <pc:spChg chg="mod">
          <ac:chgData name="Georgia Broome" userId="S::admn5477@ox.ac.uk::e9f0ad00-a7c5-4182-8364-ca69ff606511" providerId="AD" clId="Web-{1E9A4A4E-51A7-930D-E879-AEAF96D71611}" dt="2022-03-22T10:02:22.891" v="377" actId="20577"/>
          <ac:spMkLst>
            <pc:docMk/>
            <pc:sldMk cId="2168751873" sldId="313"/>
            <ac:spMk id="4" creationId="{A6238258-7257-4A50-83BA-C31B59156630}"/>
          </ac:spMkLst>
        </pc:spChg>
      </pc:sldChg>
      <pc:sldChg chg="modSp add replId">
        <pc:chgData name="Georgia Broome" userId="S::admn5477@ox.ac.uk::e9f0ad00-a7c5-4182-8364-ca69ff606511" providerId="AD" clId="Web-{1E9A4A4E-51A7-930D-E879-AEAF96D71611}" dt="2022-03-22T10:00:15.167" v="340" actId="20577"/>
        <pc:sldMkLst>
          <pc:docMk/>
          <pc:sldMk cId="219282370" sldId="314"/>
        </pc:sldMkLst>
        <pc:spChg chg="mod">
          <ac:chgData name="Georgia Broome" userId="S::admn5477@ox.ac.uk::e9f0ad00-a7c5-4182-8364-ca69ff606511" providerId="AD" clId="Web-{1E9A4A4E-51A7-930D-E879-AEAF96D71611}" dt="2022-03-22T10:00:15.167" v="340" actId="20577"/>
          <ac:spMkLst>
            <pc:docMk/>
            <pc:sldMk cId="219282370" sldId="314"/>
            <ac:spMk id="4" creationId="{A6238258-7257-4A50-83BA-C31B59156630}"/>
          </ac:spMkLst>
        </pc:spChg>
      </pc:sldChg>
      <pc:sldChg chg="modSp add replId">
        <pc:chgData name="Georgia Broome" userId="S::admn5477@ox.ac.uk::e9f0ad00-a7c5-4182-8364-ca69ff606511" providerId="AD" clId="Web-{1E9A4A4E-51A7-930D-E879-AEAF96D71611}" dt="2022-03-22T10:03:27.691" v="404" actId="20577"/>
        <pc:sldMkLst>
          <pc:docMk/>
          <pc:sldMk cId="1596840366" sldId="315"/>
        </pc:sldMkLst>
        <pc:spChg chg="mod">
          <ac:chgData name="Georgia Broome" userId="S::admn5477@ox.ac.uk::e9f0ad00-a7c5-4182-8364-ca69ff606511" providerId="AD" clId="Web-{1E9A4A4E-51A7-930D-E879-AEAF96D71611}" dt="2022-03-22T10:03:27.691" v="404" actId="20577"/>
          <ac:spMkLst>
            <pc:docMk/>
            <pc:sldMk cId="1596840366" sldId="315"/>
            <ac:spMk id="4" creationId="{A6238258-7257-4A50-83BA-C31B59156630}"/>
          </ac:spMkLst>
        </pc:spChg>
      </pc:sldChg>
    </pc:docChg>
  </pc:docChgLst>
  <pc:docChgLst>
    <pc:chgData name="Georgia Broome" userId="S::admn5477@ox.ac.uk::e9f0ad00-a7c5-4182-8364-ca69ff606511" providerId="AD" clId="Web-{DAB046C3-0714-54A6-8784-EF46F6EC2648}"/>
    <pc:docChg chg="addSld delSld modSld">
      <pc:chgData name="Georgia Broome" userId="S::admn5477@ox.ac.uk::e9f0ad00-a7c5-4182-8364-ca69ff606511" providerId="AD" clId="Web-{DAB046C3-0714-54A6-8784-EF46F6EC2648}" dt="2022-07-04T13:06:48.769" v="11"/>
      <pc:docMkLst>
        <pc:docMk/>
      </pc:docMkLst>
      <pc:sldChg chg="modSp">
        <pc:chgData name="Georgia Broome" userId="S::admn5477@ox.ac.uk::e9f0ad00-a7c5-4182-8364-ca69ff606511" providerId="AD" clId="Web-{DAB046C3-0714-54A6-8784-EF46F6EC2648}" dt="2022-07-04T13:03:57.467" v="7" actId="20577"/>
        <pc:sldMkLst>
          <pc:docMk/>
          <pc:sldMk cId="2548107918" sldId="299"/>
        </pc:sldMkLst>
        <pc:spChg chg="mod">
          <ac:chgData name="Georgia Broome" userId="S::admn5477@ox.ac.uk::e9f0ad00-a7c5-4182-8364-ca69ff606511" providerId="AD" clId="Web-{DAB046C3-0714-54A6-8784-EF46F6EC2648}" dt="2022-07-04T13:03:57.467" v="7" actId="20577"/>
          <ac:spMkLst>
            <pc:docMk/>
            <pc:sldMk cId="2548107918" sldId="299"/>
            <ac:spMk id="3" creationId="{00000000-0000-0000-0000-000000000000}"/>
          </ac:spMkLst>
        </pc:spChg>
      </pc:sldChg>
      <pc:sldChg chg="modSp new del">
        <pc:chgData name="Georgia Broome" userId="S::admn5477@ox.ac.uk::e9f0ad00-a7c5-4182-8364-ca69ff606511" providerId="AD" clId="Web-{DAB046C3-0714-54A6-8784-EF46F6EC2648}" dt="2022-07-04T13:06:48.769" v="11"/>
        <pc:sldMkLst>
          <pc:docMk/>
          <pc:sldMk cId="3504815938" sldId="345"/>
        </pc:sldMkLst>
        <pc:spChg chg="mod">
          <ac:chgData name="Georgia Broome" userId="S::admn5477@ox.ac.uk::e9f0ad00-a7c5-4182-8364-ca69ff606511" providerId="AD" clId="Web-{DAB046C3-0714-54A6-8784-EF46F6EC2648}" dt="2022-07-04T13:06:36.206" v="10" actId="20577"/>
          <ac:spMkLst>
            <pc:docMk/>
            <pc:sldMk cId="3504815938" sldId="345"/>
            <ac:spMk id="2" creationId="{D836A21F-9AB0-0D01-6ADA-2D193CD1C2BB}"/>
          </ac:spMkLst>
        </pc:spChg>
      </pc:sldChg>
    </pc:docChg>
  </pc:docChgLst>
  <pc:docChgLst>
    <pc:chgData name="Georgia Broome" userId="S::admn5477@ox.ac.uk::e9f0ad00-a7c5-4182-8364-ca69ff606511" providerId="AD" clId="Web-{5E965368-3A16-05EA-9AF0-ED4495710449}"/>
    <pc:docChg chg="addSld modSld sldOrd">
      <pc:chgData name="Georgia Broome" userId="S::admn5477@ox.ac.uk::e9f0ad00-a7c5-4182-8364-ca69ff606511" providerId="AD" clId="Web-{5E965368-3A16-05EA-9AF0-ED4495710449}" dt="2022-06-27T09:36:13.804" v="25" actId="20577"/>
      <pc:docMkLst>
        <pc:docMk/>
      </pc:docMkLst>
      <pc:sldChg chg="modSp">
        <pc:chgData name="Georgia Broome" userId="S::admn5477@ox.ac.uk::e9f0ad00-a7c5-4182-8364-ca69ff606511" providerId="AD" clId="Web-{5E965368-3A16-05EA-9AF0-ED4495710449}" dt="2022-06-27T09:36:13.804" v="25" actId="20577"/>
        <pc:sldMkLst>
          <pc:docMk/>
          <pc:sldMk cId="2322720983" sldId="302"/>
        </pc:sldMkLst>
        <pc:spChg chg="mod">
          <ac:chgData name="Georgia Broome" userId="S::admn5477@ox.ac.uk::e9f0ad00-a7c5-4182-8364-ca69ff606511" providerId="AD" clId="Web-{5E965368-3A16-05EA-9AF0-ED4495710449}" dt="2022-06-27T09:36:13.804" v="25" actId="20577"/>
          <ac:spMkLst>
            <pc:docMk/>
            <pc:sldMk cId="2322720983" sldId="302"/>
            <ac:spMk id="3" creationId="{00000000-0000-0000-0000-000000000000}"/>
          </ac:spMkLst>
        </pc:spChg>
      </pc:sldChg>
      <pc:sldChg chg="modSp">
        <pc:chgData name="Georgia Broome" userId="S::admn5477@ox.ac.uk::e9f0ad00-a7c5-4182-8364-ca69ff606511" providerId="AD" clId="Web-{5E965368-3A16-05EA-9AF0-ED4495710449}" dt="2022-06-27T09:35:33.801" v="19" actId="20577"/>
        <pc:sldMkLst>
          <pc:docMk/>
          <pc:sldMk cId="1468465769" sldId="310"/>
        </pc:sldMkLst>
        <pc:spChg chg="mod">
          <ac:chgData name="Georgia Broome" userId="S::admn5477@ox.ac.uk::e9f0ad00-a7c5-4182-8364-ca69ff606511" providerId="AD" clId="Web-{5E965368-3A16-05EA-9AF0-ED4495710449}" dt="2022-06-27T09:35:33.801" v="19" actId="20577"/>
          <ac:spMkLst>
            <pc:docMk/>
            <pc:sldMk cId="1468465769" sldId="310"/>
            <ac:spMk id="3" creationId="{00000000-0000-0000-0000-000000000000}"/>
          </ac:spMkLst>
        </pc:spChg>
      </pc:sldChg>
      <pc:sldChg chg="delSp modSp add ord replId">
        <pc:chgData name="Georgia Broome" userId="S::admn5477@ox.ac.uk::e9f0ad00-a7c5-4182-8364-ca69ff606511" providerId="AD" clId="Web-{5E965368-3A16-05EA-9AF0-ED4495710449}" dt="2022-06-27T09:34:37" v="8" actId="20577"/>
        <pc:sldMkLst>
          <pc:docMk/>
          <pc:sldMk cId="1723631242" sldId="333"/>
        </pc:sldMkLst>
        <pc:spChg chg="mod">
          <ac:chgData name="Georgia Broome" userId="S::admn5477@ox.ac.uk::e9f0ad00-a7c5-4182-8364-ca69ff606511" providerId="AD" clId="Web-{5E965368-3A16-05EA-9AF0-ED4495710449}" dt="2022-06-27T09:34:26.593" v="2" actId="20577"/>
          <ac:spMkLst>
            <pc:docMk/>
            <pc:sldMk cId="1723631242" sldId="333"/>
            <ac:spMk id="2" creationId="{00000000-0000-0000-0000-000000000000}"/>
          </ac:spMkLst>
        </pc:spChg>
        <pc:spChg chg="mod">
          <ac:chgData name="Georgia Broome" userId="S::admn5477@ox.ac.uk::e9f0ad00-a7c5-4182-8364-ca69ff606511" providerId="AD" clId="Web-{5E965368-3A16-05EA-9AF0-ED4495710449}" dt="2022-06-27T09:34:37" v="8" actId="20577"/>
          <ac:spMkLst>
            <pc:docMk/>
            <pc:sldMk cId="1723631242" sldId="333"/>
            <ac:spMk id="3" creationId="{00000000-0000-0000-0000-000000000000}"/>
          </ac:spMkLst>
        </pc:spChg>
        <pc:picChg chg="del">
          <ac:chgData name="Georgia Broome" userId="S::admn5477@ox.ac.uk::e9f0ad00-a7c5-4182-8364-ca69ff606511" providerId="AD" clId="Web-{5E965368-3A16-05EA-9AF0-ED4495710449}" dt="2022-06-27T09:34:34.765" v="6"/>
          <ac:picMkLst>
            <pc:docMk/>
            <pc:sldMk cId="1723631242" sldId="333"/>
            <ac:picMk id="4" creationId="{8D1254F4-DF0D-774F-B53F-4A7455963538}"/>
          </ac:picMkLst>
        </pc:picChg>
      </pc:sldChg>
    </pc:docChg>
  </pc:docChgLst>
  <pc:docChgLst>
    <pc:chgData name="Joanne Ronner McGinn" userId="S::admn5462@ox.ac.uk::c183721d-8739-4a62-9838-c2bd8cb3698a" providerId="AD" clId="Web-{B0F1CFEB-0844-60CA-2F5B-25D4609C9ECE}"/>
    <pc:docChg chg="addSld delSld modSld">
      <pc:chgData name="Joanne Ronner McGinn" userId="S::admn5462@ox.ac.uk::c183721d-8739-4a62-9838-c2bd8cb3698a" providerId="AD" clId="Web-{B0F1CFEB-0844-60CA-2F5B-25D4609C9ECE}" dt="2022-07-04T15:31:46.261" v="165"/>
      <pc:docMkLst>
        <pc:docMk/>
      </pc:docMkLst>
      <pc:sldChg chg="modSp">
        <pc:chgData name="Joanne Ronner McGinn" userId="S::admn5462@ox.ac.uk::c183721d-8739-4a62-9838-c2bd8cb3698a" providerId="AD" clId="Web-{B0F1CFEB-0844-60CA-2F5B-25D4609C9ECE}" dt="2022-07-04T10:36:55.512" v="108" actId="20577"/>
        <pc:sldMkLst>
          <pc:docMk/>
          <pc:sldMk cId="3908157038" sldId="308"/>
        </pc:sldMkLst>
        <pc:spChg chg="mod">
          <ac:chgData name="Joanne Ronner McGinn" userId="S::admn5462@ox.ac.uk::c183721d-8739-4a62-9838-c2bd8cb3698a" providerId="AD" clId="Web-{B0F1CFEB-0844-60CA-2F5B-25D4609C9ECE}" dt="2022-07-04T10:36:55.512" v="108" actId="20577"/>
          <ac:spMkLst>
            <pc:docMk/>
            <pc:sldMk cId="3908157038" sldId="308"/>
            <ac:spMk id="3" creationId="{00000000-0000-0000-0000-000000000000}"/>
          </ac:spMkLst>
        </pc:spChg>
      </pc:sldChg>
      <pc:sldChg chg="addSp modSp">
        <pc:chgData name="Joanne Ronner McGinn" userId="S::admn5462@ox.ac.uk::c183721d-8739-4a62-9838-c2bd8cb3698a" providerId="AD" clId="Web-{B0F1CFEB-0844-60CA-2F5B-25D4609C9ECE}" dt="2022-07-04T13:56:59.467" v="127" actId="1076"/>
        <pc:sldMkLst>
          <pc:docMk/>
          <pc:sldMk cId="1468465769" sldId="310"/>
        </pc:sldMkLst>
        <pc:spChg chg="mod">
          <ac:chgData name="Joanne Ronner McGinn" userId="S::admn5462@ox.ac.uk::c183721d-8739-4a62-9838-c2bd8cb3698a" providerId="AD" clId="Web-{B0F1CFEB-0844-60CA-2F5B-25D4609C9ECE}" dt="2022-07-04T13:55:58.653" v="121" actId="20577"/>
          <ac:spMkLst>
            <pc:docMk/>
            <pc:sldMk cId="1468465769" sldId="310"/>
            <ac:spMk id="2" creationId="{00000000-0000-0000-0000-000000000000}"/>
          </ac:spMkLst>
        </pc:spChg>
        <pc:spChg chg="mod">
          <ac:chgData name="Joanne Ronner McGinn" userId="S::admn5462@ox.ac.uk::c183721d-8739-4a62-9838-c2bd8cb3698a" providerId="AD" clId="Web-{B0F1CFEB-0844-60CA-2F5B-25D4609C9ECE}" dt="2022-07-04T13:56:54.545" v="125" actId="1076"/>
          <ac:spMkLst>
            <pc:docMk/>
            <pc:sldMk cId="1468465769" sldId="310"/>
            <ac:spMk id="3" creationId="{00000000-0000-0000-0000-000000000000}"/>
          </ac:spMkLst>
        </pc:spChg>
        <pc:picChg chg="add mod">
          <ac:chgData name="Joanne Ronner McGinn" userId="S::admn5462@ox.ac.uk::c183721d-8739-4a62-9838-c2bd8cb3698a" providerId="AD" clId="Web-{B0F1CFEB-0844-60CA-2F5B-25D4609C9ECE}" dt="2022-07-04T13:56:59.467" v="127" actId="1076"/>
          <ac:picMkLst>
            <pc:docMk/>
            <pc:sldMk cId="1468465769" sldId="310"/>
            <ac:picMk id="4" creationId="{8F756086-D465-62E9-5BA1-131A6FD207D7}"/>
          </ac:picMkLst>
        </pc:picChg>
      </pc:sldChg>
      <pc:sldChg chg="modSp">
        <pc:chgData name="Joanne Ronner McGinn" userId="S::admn5462@ox.ac.uk::c183721d-8739-4a62-9838-c2bd8cb3698a" providerId="AD" clId="Web-{B0F1CFEB-0844-60CA-2F5B-25D4609C9ECE}" dt="2022-07-04T15:30:49.057" v="154" actId="20577"/>
        <pc:sldMkLst>
          <pc:docMk/>
          <pc:sldMk cId="3306546317" sldId="314"/>
        </pc:sldMkLst>
        <pc:spChg chg="mod">
          <ac:chgData name="Joanne Ronner McGinn" userId="S::admn5462@ox.ac.uk::c183721d-8739-4a62-9838-c2bd8cb3698a" providerId="AD" clId="Web-{B0F1CFEB-0844-60CA-2F5B-25D4609C9ECE}" dt="2022-07-04T15:30:49.057" v="154" actId="20577"/>
          <ac:spMkLst>
            <pc:docMk/>
            <pc:sldMk cId="3306546317" sldId="314"/>
            <ac:spMk id="2" creationId="{00000000-0000-0000-0000-000000000000}"/>
          </ac:spMkLst>
        </pc:spChg>
      </pc:sldChg>
      <pc:sldChg chg="modSp">
        <pc:chgData name="Joanne Ronner McGinn" userId="S::admn5462@ox.ac.uk::c183721d-8739-4a62-9838-c2bd8cb3698a" providerId="AD" clId="Web-{B0F1CFEB-0844-60CA-2F5B-25D4609C9ECE}" dt="2022-07-04T15:30:04.165" v="133" actId="20577"/>
        <pc:sldMkLst>
          <pc:docMk/>
          <pc:sldMk cId="4135881498" sldId="334"/>
        </pc:sldMkLst>
        <pc:spChg chg="mod">
          <ac:chgData name="Joanne Ronner McGinn" userId="S::admn5462@ox.ac.uk::c183721d-8739-4a62-9838-c2bd8cb3698a" providerId="AD" clId="Web-{B0F1CFEB-0844-60CA-2F5B-25D4609C9ECE}" dt="2022-07-04T15:30:04.165" v="133" actId="20577"/>
          <ac:spMkLst>
            <pc:docMk/>
            <pc:sldMk cId="4135881498" sldId="334"/>
            <ac:spMk id="2" creationId="{B1865C2C-89BE-50DC-E279-8ABA6031AFB0}"/>
          </ac:spMkLst>
        </pc:spChg>
      </pc:sldChg>
      <pc:sldChg chg="modSp">
        <pc:chgData name="Joanne Ronner McGinn" userId="S::admn5462@ox.ac.uk::c183721d-8739-4a62-9838-c2bd8cb3698a" providerId="AD" clId="Web-{B0F1CFEB-0844-60CA-2F5B-25D4609C9ECE}" dt="2022-07-04T15:30:15.306" v="136" actId="20577"/>
        <pc:sldMkLst>
          <pc:docMk/>
          <pc:sldMk cId="1269014356" sldId="335"/>
        </pc:sldMkLst>
        <pc:spChg chg="mod">
          <ac:chgData name="Joanne Ronner McGinn" userId="S::admn5462@ox.ac.uk::c183721d-8739-4a62-9838-c2bd8cb3698a" providerId="AD" clId="Web-{B0F1CFEB-0844-60CA-2F5B-25D4609C9ECE}" dt="2022-07-04T15:30:15.306" v="136" actId="20577"/>
          <ac:spMkLst>
            <pc:docMk/>
            <pc:sldMk cId="1269014356" sldId="335"/>
            <ac:spMk id="2" creationId="{B1865C2C-89BE-50DC-E279-8ABA6031AFB0}"/>
          </ac:spMkLst>
        </pc:spChg>
      </pc:sldChg>
      <pc:sldChg chg="modSp">
        <pc:chgData name="Joanne Ronner McGinn" userId="S::admn5462@ox.ac.uk::c183721d-8739-4a62-9838-c2bd8cb3698a" providerId="AD" clId="Web-{B0F1CFEB-0844-60CA-2F5B-25D4609C9ECE}" dt="2022-07-04T15:30:18.947" v="137" actId="20577"/>
        <pc:sldMkLst>
          <pc:docMk/>
          <pc:sldMk cId="2778987303" sldId="336"/>
        </pc:sldMkLst>
        <pc:spChg chg="mod">
          <ac:chgData name="Joanne Ronner McGinn" userId="S::admn5462@ox.ac.uk::c183721d-8739-4a62-9838-c2bd8cb3698a" providerId="AD" clId="Web-{B0F1CFEB-0844-60CA-2F5B-25D4609C9ECE}" dt="2022-07-04T15:30:18.947" v="137" actId="20577"/>
          <ac:spMkLst>
            <pc:docMk/>
            <pc:sldMk cId="2778987303" sldId="336"/>
            <ac:spMk id="2" creationId="{B1865C2C-89BE-50DC-E279-8ABA6031AFB0}"/>
          </ac:spMkLst>
        </pc:spChg>
      </pc:sldChg>
      <pc:sldChg chg="modSp">
        <pc:chgData name="Joanne Ronner McGinn" userId="S::admn5462@ox.ac.uk::c183721d-8739-4a62-9838-c2bd8cb3698a" providerId="AD" clId="Web-{B0F1CFEB-0844-60CA-2F5B-25D4609C9ECE}" dt="2022-07-04T15:30:23.884" v="139" actId="20577"/>
        <pc:sldMkLst>
          <pc:docMk/>
          <pc:sldMk cId="3534099207" sldId="337"/>
        </pc:sldMkLst>
        <pc:spChg chg="mod">
          <ac:chgData name="Joanne Ronner McGinn" userId="S::admn5462@ox.ac.uk::c183721d-8739-4a62-9838-c2bd8cb3698a" providerId="AD" clId="Web-{B0F1CFEB-0844-60CA-2F5B-25D4609C9ECE}" dt="2022-07-04T15:30:23.884" v="139" actId="20577"/>
          <ac:spMkLst>
            <pc:docMk/>
            <pc:sldMk cId="3534099207" sldId="337"/>
            <ac:spMk id="2" creationId="{B1865C2C-89BE-50DC-E279-8ABA6031AFB0}"/>
          </ac:spMkLst>
        </pc:spChg>
      </pc:sldChg>
      <pc:sldChg chg="modSp">
        <pc:chgData name="Joanne Ronner McGinn" userId="S::admn5462@ox.ac.uk::c183721d-8739-4a62-9838-c2bd8cb3698a" providerId="AD" clId="Web-{B0F1CFEB-0844-60CA-2F5B-25D4609C9ECE}" dt="2022-07-04T15:30:55.729" v="156" actId="20577"/>
        <pc:sldMkLst>
          <pc:docMk/>
          <pc:sldMk cId="3741331573" sldId="338"/>
        </pc:sldMkLst>
        <pc:spChg chg="mod">
          <ac:chgData name="Joanne Ronner McGinn" userId="S::admn5462@ox.ac.uk::c183721d-8739-4a62-9838-c2bd8cb3698a" providerId="AD" clId="Web-{B0F1CFEB-0844-60CA-2F5B-25D4609C9ECE}" dt="2022-07-04T15:30:55.729" v="156" actId="20577"/>
          <ac:spMkLst>
            <pc:docMk/>
            <pc:sldMk cId="3741331573" sldId="338"/>
            <ac:spMk id="2" creationId="{00000000-0000-0000-0000-000000000000}"/>
          </ac:spMkLst>
        </pc:spChg>
      </pc:sldChg>
      <pc:sldChg chg="modSp">
        <pc:chgData name="Joanne Ronner McGinn" userId="S::admn5462@ox.ac.uk::c183721d-8739-4a62-9838-c2bd8cb3698a" providerId="AD" clId="Web-{B0F1CFEB-0844-60CA-2F5B-25D4609C9ECE}" dt="2022-07-04T15:30:57.229" v="157" actId="20577"/>
        <pc:sldMkLst>
          <pc:docMk/>
          <pc:sldMk cId="3215229771" sldId="339"/>
        </pc:sldMkLst>
        <pc:spChg chg="mod">
          <ac:chgData name="Joanne Ronner McGinn" userId="S::admn5462@ox.ac.uk::c183721d-8739-4a62-9838-c2bd8cb3698a" providerId="AD" clId="Web-{B0F1CFEB-0844-60CA-2F5B-25D4609C9ECE}" dt="2022-07-04T15:30:57.229" v="157" actId="20577"/>
          <ac:spMkLst>
            <pc:docMk/>
            <pc:sldMk cId="3215229771" sldId="339"/>
            <ac:spMk id="2" creationId="{00000000-0000-0000-0000-000000000000}"/>
          </ac:spMkLst>
        </pc:spChg>
      </pc:sldChg>
      <pc:sldChg chg="addSp modSp">
        <pc:chgData name="Joanne Ronner McGinn" userId="S::admn5462@ox.ac.uk::c183721d-8739-4a62-9838-c2bd8cb3698a" providerId="AD" clId="Web-{B0F1CFEB-0844-60CA-2F5B-25D4609C9ECE}" dt="2022-07-04T15:31:38.683" v="164" actId="14100"/>
        <pc:sldMkLst>
          <pc:docMk/>
          <pc:sldMk cId="2043865568" sldId="341"/>
        </pc:sldMkLst>
        <pc:spChg chg="mod">
          <ac:chgData name="Joanne Ronner McGinn" userId="S::admn5462@ox.ac.uk::c183721d-8739-4a62-9838-c2bd8cb3698a" providerId="AD" clId="Web-{B0F1CFEB-0844-60CA-2F5B-25D4609C9ECE}" dt="2022-07-04T15:30:44.713" v="151" actId="20577"/>
          <ac:spMkLst>
            <pc:docMk/>
            <pc:sldMk cId="2043865568" sldId="341"/>
            <ac:spMk id="2" creationId="{00000000-0000-0000-0000-000000000000}"/>
          </ac:spMkLst>
        </pc:spChg>
        <pc:picChg chg="add mod">
          <ac:chgData name="Joanne Ronner McGinn" userId="S::admn5462@ox.ac.uk::c183721d-8739-4a62-9838-c2bd8cb3698a" providerId="AD" clId="Web-{B0F1CFEB-0844-60CA-2F5B-25D4609C9ECE}" dt="2022-07-04T15:31:35.730" v="163" actId="1076"/>
          <ac:picMkLst>
            <pc:docMk/>
            <pc:sldMk cId="2043865568" sldId="341"/>
            <ac:picMk id="4" creationId="{A678F883-94CA-D93E-EF60-FFE2404E016E}"/>
          </ac:picMkLst>
        </pc:picChg>
        <pc:picChg chg="mod">
          <ac:chgData name="Joanne Ronner McGinn" userId="S::admn5462@ox.ac.uk::c183721d-8739-4a62-9838-c2bd8cb3698a" providerId="AD" clId="Web-{B0F1CFEB-0844-60CA-2F5B-25D4609C9ECE}" dt="2022-07-04T15:31:38.683" v="164" actId="14100"/>
          <ac:picMkLst>
            <pc:docMk/>
            <pc:sldMk cId="2043865568" sldId="341"/>
            <ac:picMk id="5" creationId="{8336C2AF-7B16-3CA3-A4B3-C39CB8B3DF64}"/>
          </ac:picMkLst>
        </pc:picChg>
      </pc:sldChg>
      <pc:sldChg chg="modSp del">
        <pc:chgData name="Joanne Ronner McGinn" userId="S::admn5462@ox.ac.uk::c183721d-8739-4a62-9838-c2bd8cb3698a" providerId="AD" clId="Web-{B0F1CFEB-0844-60CA-2F5B-25D4609C9ECE}" dt="2022-07-04T15:31:46.261" v="165"/>
        <pc:sldMkLst>
          <pc:docMk/>
          <pc:sldMk cId="1289107740" sldId="342"/>
        </pc:sldMkLst>
        <pc:spChg chg="mod">
          <ac:chgData name="Joanne Ronner McGinn" userId="S::admn5462@ox.ac.uk::c183721d-8739-4a62-9838-c2bd8cb3698a" providerId="AD" clId="Web-{B0F1CFEB-0844-60CA-2F5B-25D4609C9ECE}" dt="2022-07-04T15:30:28.963" v="144" actId="20577"/>
          <ac:spMkLst>
            <pc:docMk/>
            <pc:sldMk cId="1289107740" sldId="342"/>
            <ac:spMk id="2" creationId="{00000000-0000-0000-0000-000000000000}"/>
          </ac:spMkLst>
        </pc:spChg>
      </pc:sldChg>
      <pc:sldChg chg="modSp">
        <pc:chgData name="Joanne Ronner McGinn" userId="S::admn5462@ox.ac.uk::c183721d-8739-4a62-9838-c2bd8cb3698a" providerId="AD" clId="Web-{B0F1CFEB-0844-60CA-2F5B-25D4609C9ECE}" dt="2022-07-04T15:30:38.760" v="150" actId="20577"/>
        <pc:sldMkLst>
          <pc:docMk/>
          <pc:sldMk cId="1718529624" sldId="343"/>
        </pc:sldMkLst>
        <pc:spChg chg="mod">
          <ac:chgData name="Joanne Ronner McGinn" userId="S::admn5462@ox.ac.uk::c183721d-8739-4a62-9838-c2bd8cb3698a" providerId="AD" clId="Web-{B0F1CFEB-0844-60CA-2F5B-25D4609C9ECE}" dt="2022-07-04T15:30:38.760" v="150" actId="20577"/>
          <ac:spMkLst>
            <pc:docMk/>
            <pc:sldMk cId="1718529624" sldId="343"/>
            <ac:spMk id="2" creationId="{00000000-0000-0000-0000-000000000000}"/>
          </ac:spMkLst>
        </pc:spChg>
      </pc:sldChg>
      <pc:sldChg chg="modSp add del replId">
        <pc:chgData name="Joanne Ronner McGinn" userId="S::admn5462@ox.ac.uk::c183721d-8739-4a62-9838-c2bd8cb3698a" providerId="AD" clId="Web-{B0F1CFEB-0844-60CA-2F5B-25D4609C9ECE}" dt="2022-07-04T10:33:10.599" v="9"/>
        <pc:sldMkLst>
          <pc:docMk/>
          <pc:sldMk cId="1310792820" sldId="344"/>
        </pc:sldMkLst>
        <pc:spChg chg="mod">
          <ac:chgData name="Joanne Ronner McGinn" userId="S::admn5462@ox.ac.uk::c183721d-8739-4a62-9838-c2bd8cb3698a" providerId="AD" clId="Web-{B0F1CFEB-0844-60CA-2F5B-25D4609C9ECE}" dt="2022-07-04T10:33:06.708" v="8" actId="20577"/>
          <ac:spMkLst>
            <pc:docMk/>
            <pc:sldMk cId="1310792820" sldId="344"/>
            <ac:spMk id="2" creationId="{00000000-0000-0000-0000-000000000000}"/>
          </ac:spMkLst>
        </pc:spChg>
      </pc:sldChg>
      <pc:sldChg chg="modSp new">
        <pc:chgData name="Joanne Ronner McGinn" userId="S::admn5462@ox.ac.uk::c183721d-8739-4a62-9838-c2bd8cb3698a" providerId="AD" clId="Web-{B0F1CFEB-0844-60CA-2F5B-25D4609C9ECE}" dt="2022-07-04T10:36:36.339" v="105" actId="20577"/>
        <pc:sldMkLst>
          <pc:docMk/>
          <pc:sldMk cId="2104678557" sldId="344"/>
        </pc:sldMkLst>
        <pc:spChg chg="mod">
          <ac:chgData name="Joanne Ronner McGinn" userId="S::admn5462@ox.ac.uk::c183721d-8739-4a62-9838-c2bd8cb3698a" providerId="AD" clId="Web-{B0F1CFEB-0844-60CA-2F5B-25D4609C9ECE}" dt="2022-07-04T10:33:25.349" v="13" actId="20577"/>
          <ac:spMkLst>
            <pc:docMk/>
            <pc:sldMk cId="2104678557" sldId="344"/>
            <ac:spMk id="2" creationId="{3F344C57-DB2F-9B8E-D8B8-371A0DE64DA4}"/>
          </ac:spMkLst>
        </pc:spChg>
        <pc:spChg chg="mod">
          <ac:chgData name="Joanne Ronner McGinn" userId="S::admn5462@ox.ac.uk::c183721d-8739-4a62-9838-c2bd8cb3698a" providerId="AD" clId="Web-{B0F1CFEB-0844-60CA-2F5B-25D4609C9ECE}" dt="2022-07-04T10:36:36.339" v="105" actId="20577"/>
          <ac:spMkLst>
            <pc:docMk/>
            <pc:sldMk cId="2104678557" sldId="344"/>
            <ac:spMk id="3" creationId="{875F92F7-1970-4B9C-84F3-DBB432FC1062}"/>
          </ac:spMkLst>
        </pc:spChg>
      </pc:sldChg>
    </pc:docChg>
  </pc:docChgLst>
  <pc:docChgLst>
    <pc:chgData name="Emily Cracknell" userId="S::otss0674@ox.ac.uk::d005269c-cb93-41c5-98c5-dc6114c8b642" providerId="AD" clId="Web-{BEDF02D7-1CB7-57F6-90F6-0484DE0B2AE2}"/>
    <pc:docChg chg="addSld delSld modSld">
      <pc:chgData name="Emily Cracknell" userId="S::otss0674@ox.ac.uk::d005269c-cb93-41c5-98c5-dc6114c8b642" providerId="AD" clId="Web-{BEDF02D7-1CB7-57F6-90F6-0484DE0B2AE2}" dt="2022-03-17T10:48:22.384" v="594" actId="20577"/>
      <pc:docMkLst>
        <pc:docMk/>
      </pc:docMkLst>
      <pc:sldChg chg="modSp">
        <pc:chgData name="Emily Cracknell" userId="S::otss0674@ox.ac.uk::d005269c-cb93-41c5-98c5-dc6114c8b642" providerId="AD" clId="Web-{BEDF02D7-1CB7-57F6-90F6-0484DE0B2AE2}" dt="2022-03-17T09:54:19.341" v="422" actId="20577"/>
        <pc:sldMkLst>
          <pc:docMk/>
          <pc:sldMk cId="3373194432" sldId="289"/>
        </pc:sldMkLst>
        <pc:spChg chg="mod">
          <ac:chgData name="Emily Cracknell" userId="S::otss0674@ox.ac.uk::d005269c-cb93-41c5-98c5-dc6114c8b642" providerId="AD" clId="Web-{BEDF02D7-1CB7-57F6-90F6-0484DE0B2AE2}" dt="2022-03-17T09:54:19.341" v="422" actId="20577"/>
          <ac:spMkLst>
            <pc:docMk/>
            <pc:sldMk cId="3373194432" sldId="289"/>
            <ac:spMk id="3" creationId="{445837D7-528E-4369-A4E3-22E78B3FFAA7}"/>
          </ac:spMkLst>
        </pc:spChg>
      </pc:sldChg>
      <pc:sldChg chg="modSp add del replId">
        <pc:chgData name="Emily Cracknell" userId="S::otss0674@ox.ac.uk::d005269c-cb93-41c5-98c5-dc6114c8b642" providerId="AD" clId="Web-{BEDF02D7-1CB7-57F6-90F6-0484DE0B2AE2}" dt="2022-03-17T10:00:14.457" v="581"/>
        <pc:sldMkLst>
          <pc:docMk/>
          <pc:sldMk cId="254259520" sldId="303"/>
        </pc:sldMkLst>
        <pc:spChg chg="mod">
          <ac:chgData name="Emily Cracknell" userId="S::otss0674@ox.ac.uk::d005269c-cb93-41c5-98c5-dc6114c8b642" providerId="AD" clId="Web-{BEDF02D7-1CB7-57F6-90F6-0484DE0B2AE2}" dt="2022-03-17T09:58:49.565" v="557" actId="20577"/>
          <ac:spMkLst>
            <pc:docMk/>
            <pc:sldMk cId="254259520" sldId="303"/>
            <ac:spMk id="3" creationId="{445837D7-528E-4369-A4E3-22E78B3FFAA7}"/>
          </ac:spMkLst>
        </pc:spChg>
      </pc:sldChg>
      <pc:sldChg chg="addSp modSp add del replId">
        <pc:chgData name="Emily Cracknell" userId="S::otss0674@ox.ac.uk::d005269c-cb93-41c5-98c5-dc6114c8b642" providerId="AD" clId="Web-{BEDF02D7-1CB7-57F6-90F6-0484DE0B2AE2}" dt="2022-03-17T09:58:26.705" v="552"/>
        <pc:sldMkLst>
          <pc:docMk/>
          <pc:sldMk cId="998333238" sldId="304"/>
        </pc:sldMkLst>
        <pc:spChg chg="mod">
          <ac:chgData name="Emily Cracknell" userId="S::otss0674@ox.ac.uk::d005269c-cb93-41c5-98c5-dc6114c8b642" providerId="AD" clId="Web-{BEDF02D7-1CB7-57F6-90F6-0484DE0B2AE2}" dt="2022-03-17T09:58:18.314" v="550" actId="20577"/>
          <ac:spMkLst>
            <pc:docMk/>
            <pc:sldMk cId="998333238" sldId="304"/>
            <ac:spMk id="2" creationId="{E9811ABB-54F4-4269-B309-B0A6E5BCE90B}"/>
          </ac:spMkLst>
        </pc:spChg>
        <pc:spChg chg="mod">
          <ac:chgData name="Emily Cracknell" userId="S::otss0674@ox.ac.uk::d005269c-cb93-41c5-98c5-dc6114c8b642" providerId="AD" clId="Web-{BEDF02D7-1CB7-57F6-90F6-0484DE0B2AE2}" dt="2022-03-17T09:57:55.704" v="544" actId="20577"/>
          <ac:spMkLst>
            <pc:docMk/>
            <pc:sldMk cId="998333238" sldId="304"/>
            <ac:spMk id="3" creationId="{445837D7-528E-4369-A4E3-22E78B3FFAA7}"/>
          </ac:spMkLst>
        </pc:spChg>
        <pc:spChg chg="add">
          <ac:chgData name="Emily Cracknell" userId="S::otss0674@ox.ac.uk::d005269c-cb93-41c5-98c5-dc6114c8b642" providerId="AD" clId="Web-{BEDF02D7-1CB7-57F6-90F6-0484DE0B2AE2}" dt="2022-03-17T09:58:10.673" v="546"/>
          <ac:spMkLst>
            <pc:docMk/>
            <pc:sldMk cId="998333238" sldId="304"/>
            <ac:spMk id="4" creationId="{85935F46-DD37-4D9E-B8C3-3794E634BB7D}"/>
          </ac:spMkLst>
        </pc:spChg>
      </pc:sldChg>
      <pc:sldChg chg="addSp modSp add replId">
        <pc:chgData name="Emily Cracknell" userId="S::otss0674@ox.ac.uk::d005269c-cb93-41c5-98c5-dc6114c8b642" providerId="AD" clId="Web-{BEDF02D7-1CB7-57F6-90F6-0484DE0B2AE2}" dt="2022-03-17T10:48:22.384" v="594" actId="20577"/>
        <pc:sldMkLst>
          <pc:docMk/>
          <pc:sldMk cId="3656249120" sldId="305"/>
        </pc:sldMkLst>
        <pc:spChg chg="mod">
          <ac:chgData name="Emily Cracknell" userId="S::otss0674@ox.ac.uk::d005269c-cb93-41c5-98c5-dc6114c8b642" providerId="AD" clId="Web-{BEDF02D7-1CB7-57F6-90F6-0484DE0B2AE2}" dt="2022-03-17T10:48:22.384" v="594" actId="20577"/>
          <ac:spMkLst>
            <pc:docMk/>
            <pc:sldMk cId="3656249120" sldId="305"/>
            <ac:spMk id="3" creationId="{445837D7-528E-4369-A4E3-22E78B3FFAA7}"/>
          </ac:spMkLst>
        </pc:spChg>
        <pc:spChg chg="add">
          <ac:chgData name="Emily Cracknell" userId="S::otss0674@ox.ac.uk::d005269c-cb93-41c5-98c5-dc6114c8b642" providerId="AD" clId="Web-{BEDF02D7-1CB7-57F6-90F6-0484DE0B2AE2}" dt="2022-03-17T10:48:12.306" v="582"/>
          <ac:spMkLst>
            <pc:docMk/>
            <pc:sldMk cId="3656249120" sldId="305"/>
            <ac:spMk id="4" creationId="{FA70E42F-94D4-4E55-B141-06410BFA374A}"/>
          </ac:spMkLst>
        </pc:spChg>
      </pc:sldChg>
      <pc:sldChg chg="modSp add replId">
        <pc:chgData name="Emily Cracknell" userId="S::otss0674@ox.ac.uk::d005269c-cb93-41c5-98c5-dc6114c8b642" providerId="AD" clId="Web-{BEDF02D7-1CB7-57F6-90F6-0484DE0B2AE2}" dt="2022-03-17T09:59:54.769" v="580" actId="1076"/>
        <pc:sldMkLst>
          <pc:docMk/>
          <pc:sldMk cId="4183574752" sldId="306"/>
        </pc:sldMkLst>
        <pc:spChg chg="mod">
          <ac:chgData name="Emily Cracknell" userId="S::otss0674@ox.ac.uk::d005269c-cb93-41c5-98c5-dc6114c8b642" providerId="AD" clId="Web-{BEDF02D7-1CB7-57F6-90F6-0484DE0B2AE2}" dt="2022-03-17T09:59:54.769" v="580" actId="1076"/>
          <ac:spMkLst>
            <pc:docMk/>
            <pc:sldMk cId="4183574752" sldId="306"/>
            <ac:spMk id="3" creationId="{445837D7-528E-4369-A4E3-22E78B3FFAA7}"/>
          </ac:spMkLst>
        </pc:spChg>
      </pc:sldChg>
    </pc:docChg>
  </pc:docChgLst>
  <pc:docChgLst>
    <pc:chgData name="Georgia Broome" userId="S::admn5477@ox.ac.uk::e9f0ad00-a7c5-4182-8364-ca69ff606511" providerId="AD" clId="Web-{BE537230-5851-B1A4-F903-9779E1F88A7D}"/>
    <pc:docChg chg="modSld">
      <pc:chgData name="Georgia Broome" userId="S::admn5477@ox.ac.uk::e9f0ad00-a7c5-4182-8364-ca69ff606511" providerId="AD" clId="Web-{BE537230-5851-B1A4-F903-9779E1F88A7D}" dt="2022-03-23T12:07:14.878" v="1" actId="20577"/>
      <pc:docMkLst>
        <pc:docMk/>
      </pc:docMkLst>
      <pc:sldChg chg="modSp">
        <pc:chgData name="Georgia Broome" userId="S::admn5477@ox.ac.uk::e9f0ad00-a7c5-4182-8364-ca69ff606511" providerId="AD" clId="Web-{BE537230-5851-B1A4-F903-9779E1F88A7D}" dt="2022-03-23T12:07:14.878" v="1" actId="20577"/>
        <pc:sldMkLst>
          <pc:docMk/>
          <pc:sldMk cId="2323630951" sldId="285"/>
        </pc:sldMkLst>
        <pc:spChg chg="mod">
          <ac:chgData name="Georgia Broome" userId="S::admn5477@ox.ac.uk::e9f0ad00-a7c5-4182-8364-ca69ff606511" providerId="AD" clId="Web-{BE537230-5851-B1A4-F903-9779E1F88A7D}" dt="2022-03-23T12:07:14.878" v="1" actId="20577"/>
          <ac:spMkLst>
            <pc:docMk/>
            <pc:sldMk cId="2323630951" sldId="285"/>
            <ac:spMk id="3" creationId="{445837D7-528E-4369-A4E3-22E78B3FFAA7}"/>
          </ac:spMkLst>
        </pc:spChg>
      </pc:sldChg>
    </pc:docChg>
  </pc:docChgLst>
  <pc:docChgLst>
    <pc:chgData name="Georgia Broome" userId="S::admn5477@ox.ac.uk::e9f0ad00-a7c5-4182-8364-ca69ff606511" providerId="AD" clId="Web-{1951654E-FF7E-2946-A792-C7D7461C67D5}"/>
    <pc:docChg chg="addSld modSld">
      <pc:chgData name="Georgia Broome" userId="S::admn5477@ox.ac.uk::e9f0ad00-a7c5-4182-8364-ca69ff606511" providerId="AD" clId="Web-{1951654E-FF7E-2946-A792-C7D7461C67D5}" dt="2022-07-05T12:31:00.028" v="7" actId="20577"/>
      <pc:docMkLst>
        <pc:docMk/>
      </pc:docMkLst>
      <pc:sldChg chg="modSp">
        <pc:chgData name="Georgia Broome" userId="S::admn5477@ox.ac.uk::e9f0ad00-a7c5-4182-8364-ca69ff606511" providerId="AD" clId="Web-{1951654E-FF7E-2946-A792-C7D7461C67D5}" dt="2022-07-05T12:28:16.111" v="0" actId="20577"/>
        <pc:sldMkLst>
          <pc:docMk/>
          <pc:sldMk cId="465713730" sldId="306"/>
        </pc:sldMkLst>
        <pc:spChg chg="mod">
          <ac:chgData name="Georgia Broome" userId="S::admn5477@ox.ac.uk::e9f0ad00-a7c5-4182-8364-ca69ff606511" providerId="AD" clId="Web-{1951654E-FF7E-2946-A792-C7D7461C67D5}" dt="2022-07-05T12:28:16.111" v="0" actId="20577"/>
          <ac:spMkLst>
            <pc:docMk/>
            <pc:sldMk cId="465713730" sldId="306"/>
            <ac:spMk id="6" creationId="{00000000-0000-0000-0000-000000000000}"/>
          </ac:spMkLst>
        </pc:spChg>
      </pc:sldChg>
      <pc:sldChg chg="delSp">
        <pc:chgData name="Georgia Broome" userId="S::admn5477@ox.ac.uk::e9f0ad00-a7c5-4182-8364-ca69ff606511" providerId="AD" clId="Web-{1951654E-FF7E-2946-A792-C7D7461C67D5}" dt="2022-07-05T12:29:37.132" v="1"/>
        <pc:sldMkLst>
          <pc:docMk/>
          <pc:sldMk cId="4135881498" sldId="334"/>
        </pc:sldMkLst>
        <pc:spChg chg="del">
          <ac:chgData name="Georgia Broome" userId="S::admn5477@ox.ac.uk::e9f0ad00-a7c5-4182-8364-ca69ff606511" providerId="AD" clId="Web-{1951654E-FF7E-2946-A792-C7D7461C67D5}" dt="2022-07-05T12:29:37.132" v="1"/>
          <ac:spMkLst>
            <pc:docMk/>
            <pc:sldMk cId="4135881498" sldId="334"/>
            <ac:spMk id="3" creationId="{33BE94D5-F844-E0AC-6AFC-5C24F7120AFD}"/>
          </ac:spMkLst>
        </pc:spChg>
      </pc:sldChg>
      <pc:sldChg chg="modSp new">
        <pc:chgData name="Georgia Broome" userId="S::admn5477@ox.ac.uk::e9f0ad00-a7c5-4182-8364-ca69ff606511" providerId="AD" clId="Web-{1951654E-FF7E-2946-A792-C7D7461C67D5}" dt="2022-07-05T12:31:00.028" v="7" actId="20577"/>
        <pc:sldMkLst>
          <pc:docMk/>
          <pc:sldMk cId="1551874106" sldId="358"/>
        </pc:sldMkLst>
        <pc:spChg chg="mod">
          <ac:chgData name="Georgia Broome" userId="S::admn5477@ox.ac.uk::e9f0ad00-a7c5-4182-8364-ca69ff606511" providerId="AD" clId="Web-{1951654E-FF7E-2946-A792-C7D7461C67D5}" dt="2022-07-05T12:30:49.933" v="3" actId="20577"/>
          <ac:spMkLst>
            <pc:docMk/>
            <pc:sldMk cId="1551874106" sldId="358"/>
            <ac:spMk id="2" creationId="{66FD1C2A-7652-9629-71D2-A8074460E4D1}"/>
          </ac:spMkLst>
        </pc:spChg>
        <pc:spChg chg="mod">
          <ac:chgData name="Georgia Broome" userId="S::admn5477@ox.ac.uk::e9f0ad00-a7c5-4182-8364-ca69ff606511" providerId="AD" clId="Web-{1951654E-FF7E-2946-A792-C7D7461C67D5}" dt="2022-07-05T12:31:00.028" v="7" actId="20577"/>
          <ac:spMkLst>
            <pc:docMk/>
            <pc:sldMk cId="1551874106" sldId="358"/>
            <ac:spMk id="3" creationId="{D16995B7-99E4-375C-04F5-8AA6F1611E37}"/>
          </ac:spMkLst>
        </pc:spChg>
      </pc:sldChg>
    </pc:docChg>
  </pc:docChgLst>
  <pc:docChgLst>
    <pc:chgData name="Georgia Broome" userId="S::admn5477@ox.ac.uk::e9f0ad00-a7c5-4182-8364-ca69ff606511" providerId="AD" clId="Web-{97AFDD38-68C2-625F-9979-F1C06341731A}"/>
    <pc:docChg chg="addSld delSld modSld sldOrd">
      <pc:chgData name="Georgia Broome" userId="S::admn5477@ox.ac.uk::e9f0ad00-a7c5-4182-8364-ca69ff606511" providerId="AD" clId="Web-{97AFDD38-68C2-625F-9979-F1C06341731A}" dt="2022-03-21T12:02:49.854" v="311" actId="20577"/>
      <pc:docMkLst>
        <pc:docMk/>
      </pc:docMkLst>
      <pc:sldChg chg="modSp">
        <pc:chgData name="Georgia Broome" userId="S::admn5477@ox.ac.uk::e9f0ad00-a7c5-4182-8364-ca69ff606511" providerId="AD" clId="Web-{97AFDD38-68C2-625F-9979-F1C06341731A}" dt="2022-03-21T09:56:34.003" v="5" actId="20577"/>
        <pc:sldMkLst>
          <pc:docMk/>
          <pc:sldMk cId="3837156467" sldId="256"/>
        </pc:sldMkLst>
        <pc:spChg chg="mod">
          <ac:chgData name="Georgia Broome" userId="S::admn5477@ox.ac.uk::e9f0ad00-a7c5-4182-8364-ca69ff606511" providerId="AD" clId="Web-{97AFDD38-68C2-625F-9979-F1C06341731A}" dt="2022-03-21T09:56:34.003" v="5" actId="20577"/>
          <ac:spMkLst>
            <pc:docMk/>
            <pc:sldMk cId="3837156467" sldId="256"/>
            <ac:spMk id="3" creationId="{22DF0FD5-624A-4EDF-8357-AF818D3F5D7B}"/>
          </ac:spMkLst>
        </pc:spChg>
      </pc:sldChg>
      <pc:sldChg chg="modSp">
        <pc:chgData name="Georgia Broome" userId="S::admn5477@ox.ac.uk::e9f0ad00-a7c5-4182-8364-ca69ff606511" providerId="AD" clId="Web-{97AFDD38-68C2-625F-9979-F1C06341731A}" dt="2022-03-21T09:56:54.628" v="13" actId="20577"/>
        <pc:sldMkLst>
          <pc:docMk/>
          <pc:sldMk cId="2565725273" sldId="257"/>
        </pc:sldMkLst>
        <pc:spChg chg="mod">
          <ac:chgData name="Georgia Broome" userId="S::admn5477@ox.ac.uk::e9f0ad00-a7c5-4182-8364-ca69ff606511" providerId="AD" clId="Web-{97AFDD38-68C2-625F-9979-F1C06341731A}" dt="2022-03-21T09:56:54.628" v="13" actId="20577"/>
          <ac:spMkLst>
            <pc:docMk/>
            <pc:sldMk cId="2565725273" sldId="257"/>
            <ac:spMk id="3" creationId="{E9E89F44-5E0A-4F41-93B6-AA9CE2F52BBA}"/>
          </ac:spMkLst>
        </pc:spChg>
      </pc:sldChg>
      <pc:sldChg chg="modSp">
        <pc:chgData name="Georgia Broome" userId="S::admn5477@ox.ac.uk::e9f0ad00-a7c5-4182-8364-ca69ff606511" providerId="AD" clId="Web-{97AFDD38-68C2-625F-9979-F1C06341731A}" dt="2022-03-21T09:58:16.083" v="44" actId="20577"/>
        <pc:sldMkLst>
          <pc:docMk/>
          <pc:sldMk cId="2323630951" sldId="285"/>
        </pc:sldMkLst>
        <pc:spChg chg="mod">
          <ac:chgData name="Georgia Broome" userId="S::admn5477@ox.ac.uk::e9f0ad00-a7c5-4182-8364-ca69ff606511" providerId="AD" clId="Web-{97AFDD38-68C2-625F-9979-F1C06341731A}" dt="2022-03-21T09:58:16.083" v="44" actId="20577"/>
          <ac:spMkLst>
            <pc:docMk/>
            <pc:sldMk cId="2323630951" sldId="285"/>
            <ac:spMk id="3" creationId="{445837D7-528E-4369-A4E3-22E78B3FFAA7}"/>
          </ac:spMkLst>
        </pc:spChg>
      </pc:sldChg>
      <pc:sldChg chg="modSp">
        <pc:chgData name="Georgia Broome" userId="S::admn5477@ox.ac.uk::e9f0ad00-a7c5-4182-8364-ca69ff606511" providerId="AD" clId="Web-{97AFDD38-68C2-625F-9979-F1C06341731A}" dt="2022-03-21T11:34:37.782" v="263" actId="20577"/>
        <pc:sldMkLst>
          <pc:docMk/>
          <pc:sldMk cId="3230511537" sldId="286"/>
        </pc:sldMkLst>
        <pc:spChg chg="mod">
          <ac:chgData name="Georgia Broome" userId="S::admn5477@ox.ac.uk::e9f0ad00-a7c5-4182-8364-ca69ff606511" providerId="AD" clId="Web-{97AFDD38-68C2-625F-9979-F1C06341731A}" dt="2022-03-21T11:34:37.782" v="263" actId="20577"/>
          <ac:spMkLst>
            <pc:docMk/>
            <pc:sldMk cId="3230511537" sldId="286"/>
            <ac:spMk id="3" creationId="{445837D7-528E-4369-A4E3-22E78B3FFAA7}"/>
          </ac:spMkLst>
        </pc:spChg>
      </pc:sldChg>
      <pc:sldChg chg="modSp modNotes">
        <pc:chgData name="Georgia Broome" userId="S::admn5477@ox.ac.uk::e9f0ad00-a7c5-4182-8364-ca69ff606511" providerId="AD" clId="Web-{97AFDD38-68C2-625F-9979-F1C06341731A}" dt="2022-03-21T11:33:10.405" v="240" actId="20577"/>
        <pc:sldMkLst>
          <pc:docMk/>
          <pc:sldMk cId="3373194432" sldId="289"/>
        </pc:sldMkLst>
        <pc:spChg chg="mod">
          <ac:chgData name="Georgia Broome" userId="S::admn5477@ox.ac.uk::e9f0ad00-a7c5-4182-8364-ca69ff606511" providerId="AD" clId="Web-{97AFDD38-68C2-625F-9979-F1C06341731A}" dt="2022-03-21T11:33:10.405" v="240" actId="20577"/>
          <ac:spMkLst>
            <pc:docMk/>
            <pc:sldMk cId="3373194432" sldId="289"/>
            <ac:spMk id="2" creationId="{E9811ABB-54F4-4269-B309-B0A6E5BCE90B}"/>
          </ac:spMkLst>
        </pc:spChg>
        <pc:spChg chg="mod">
          <ac:chgData name="Georgia Broome" userId="S::admn5477@ox.ac.uk::e9f0ad00-a7c5-4182-8364-ca69ff606511" providerId="AD" clId="Web-{97AFDD38-68C2-625F-9979-F1C06341731A}" dt="2022-03-21T11:31:42.590" v="235" actId="20577"/>
          <ac:spMkLst>
            <pc:docMk/>
            <pc:sldMk cId="3373194432" sldId="289"/>
            <ac:spMk id="3" creationId="{445837D7-528E-4369-A4E3-22E78B3FFAA7}"/>
          </ac:spMkLst>
        </pc:spChg>
      </pc:sldChg>
      <pc:sldChg chg="delSp modSp ord">
        <pc:chgData name="Georgia Broome" userId="S::admn5477@ox.ac.uk::e9f0ad00-a7c5-4182-8364-ca69ff606511" providerId="AD" clId="Web-{97AFDD38-68C2-625F-9979-F1C06341731A}" dt="2022-03-21T11:33:46.702" v="253" actId="20577"/>
        <pc:sldMkLst>
          <pc:docMk/>
          <pc:sldMk cId="1362792551" sldId="290"/>
        </pc:sldMkLst>
        <pc:spChg chg="mod">
          <ac:chgData name="Georgia Broome" userId="S::admn5477@ox.ac.uk::e9f0ad00-a7c5-4182-8364-ca69ff606511" providerId="AD" clId="Web-{97AFDD38-68C2-625F-9979-F1C06341731A}" dt="2022-03-21T11:33:46.702" v="253" actId="20577"/>
          <ac:spMkLst>
            <pc:docMk/>
            <pc:sldMk cId="1362792551" sldId="290"/>
            <ac:spMk id="3" creationId="{445837D7-528E-4369-A4E3-22E78B3FFAA7}"/>
          </ac:spMkLst>
        </pc:spChg>
        <pc:picChg chg="del">
          <ac:chgData name="Georgia Broome" userId="S::admn5477@ox.ac.uk::e9f0ad00-a7c5-4182-8364-ca69ff606511" providerId="AD" clId="Web-{97AFDD38-68C2-625F-9979-F1C06341731A}" dt="2022-03-21T11:16:36.474" v="156"/>
          <ac:picMkLst>
            <pc:docMk/>
            <pc:sldMk cId="1362792551" sldId="290"/>
            <ac:picMk id="5" creationId="{99D7C064-998D-4581-9E8C-36B0139F459E}"/>
          </ac:picMkLst>
        </pc:picChg>
      </pc:sldChg>
      <pc:sldChg chg="modSp">
        <pc:chgData name="Georgia Broome" userId="S::admn5477@ox.ac.uk::e9f0ad00-a7c5-4182-8364-ca69ff606511" providerId="AD" clId="Web-{97AFDD38-68C2-625F-9979-F1C06341731A}" dt="2022-03-21T11:14:09.205" v="81" actId="20577"/>
        <pc:sldMkLst>
          <pc:docMk/>
          <pc:sldMk cId="3849557346" sldId="291"/>
        </pc:sldMkLst>
        <pc:spChg chg="mod">
          <ac:chgData name="Georgia Broome" userId="S::admn5477@ox.ac.uk::e9f0ad00-a7c5-4182-8364-ca69ff606511" providerId="AD" clId="Web-{97AFDD38-68C2-625F-9979-F1C06341731A}" dt="2022-03-21T11:14:09.205" v="81" actId="20577"/>
          <ac:spMkLst>
            <pc:docMk/>
            <pc:sldMk cId="3849557346" sldId="291"/>
            <ac:spMk id="3" creationId="{445837D7-528E-4369-A4E3-22E78B3FFAA7}"/>
          </ac:spMkLst>
        </pc:spChg>
      </pc:sldChg>
      <pc:sldChg chg="modSp">
        <pc:chgData name="Georgia Broome" userId="S::admn5477@ox.ac.uk::e9f0ad00-a7c5-4182-8364-ca69ff606511" providerId="AD" clId="Web-{97AFDD38-68C2-625F-9979-F1C06341731A}" dt="2022-03-21T11:33:17.498" v="241" actId="20577"/>
        <pc:sldMkLst>
          <pc:docMk/>
          <pc:sldMk cId="2006951441" sldId="293"/>
        </pc:sldMkLst>
        <pc:spChg chg="mod">
          <ac:chgData name="Georgia Broome" userId="S::admn5477@ox.ac.uk::e9f0ad00-a7c5-4182-8364-ca69ff606511" providerId="AD" clId="Web-{97AFDD38-68C2-625F-9979-F1C06341731A}" dt="2022-03-21T11:33:17.498" v="241" actId="20577"/>
          <ac:spMkLst>
            <pc:docMk/>
            <pc:sldMk cId="2006951441" sldId="293"/>
            <ac:spMk id="2" creationId="{52E5EE8C-CD32-4559-A3BA-D14C4852D8ED}"/>
          </ac:spMkLst>
        </pc:spChg>
      </pc:sldChg>
      <pc:sldChg chg="del">
        <pc:chgData name="Georgia Broome" userId="S::admn5477@ox.ac.uk::e9f0ad00-a7c5-4182-8364-ca69ff606511" providerId="AD" clId="Web-{97AFDD38-68C2-625F-9979-F1C06341731A}" dt="2022-03-21T11:37:40.896" v="264"/>
        <pc:sldMkLst>
          <pc:docMk/>
          <pc:sldMk cId="2160693303" sldId="296"/>
        </pc:sldMkLst>
      </pc:sldChg>
      <pc:sldChg chg="modSp">
        <pc:chgData name="Georgia Broome" userId="S::admn5477@ox.ac.uk::e9f0ad00-a7c5-4182-8364-ca69ff606511" providerId="AD" clId="Web-{97AFDD38-68C2-625F-9979-F1C06341731A}" dt="2022-03-21T11:37:52.396" v="271" actId="20577"/>
        <pc:sldMkLst>
          <pc:docMk/>
          <pc:sldMk cId="3738106540" sldId="297"/>
        </pc:sldMkLst>
        <pc:spChg chg="mod">
          <ac:chgData name="Georgia Broome" userId="S::admn5477@ox.ac.uk::e9f0ad00-a7c5-4182-8364-ca69ff606511" providerId="AD" clId="Web-{97AFDD38-68C2-625F-9979-F1C06341731A}" dt="2022-03-21T11:37:52.396" v="271" actId="20577"/>
          <ac:spMkLst>
            <pc:docMk/>
            <pc:sldMk cId="3738106540" sldId="297"/>
            <ac:spMk id="2" creationId="{E9811ABB-54F4-4269-B309-B0A6E5BCE90B}"/>
          </ac:spMkLst>
        </pc:spChg>
      </pc:sldChg>
      <pc:sldChg chg="modSp modNotes">
        <pc:chgData name="Georgia Broome" userId="S::admn5477@ox.ac.uk::e9f0ad00-a7c5-4182-8364-ca69ff606511" providerId="AD" clId="Web-{97AFDD38-68C2-625F-9979-F1C06341731A}" dt="2022-03-21T11:52:42.871" v="297" actId="20577"/>
        <pc:sldMkLst>
          <pc:docMk/>
          <pc:sldMk cId="1979343430" sldId="301"/>
        </pc:sldMkLst>
        <pc:spChg chg="mod">
          <ac:chgData name="Georgia Broome" userId="S::admn5477@ox.ac.uk::e9f0ad00-a7c5-4182-8364-ca69ff606511" providerId="AD" clId="Web-{97AFDD38-68C2-625F-9979-F1C06341731A}" dt="2022-03-21T11:52:42.871" v="297" actId="20577"/>
          <ac:spMkLst>
            <pc:docMk/>
            <pc:sldMk cId="1979343430" sldId="301"/>
            <ac:spMk id="4" creationId="{A6238258-7257-4A50-83BA-C31B59156630}"/>
          </ac:spMkLst>
        </pc:spChg>
      </pc:sldChg>
      <pc:sldChg chg="del">
        <pc:chgData name="Georgia Broome" userId="S::admn5477@ox.ac.uk::e9f0ad00-a7c5-4182-8364-ca69ff606511" providerId="AD" clId="Web-{97AFDD38-68C2-625F-9979-F1C06341731A}" dt="2022-03-21T09:55:08.531" v="0"/>
        <pc:sldMkLst>
          <pc:docMk/>
          <pc:sldMk cId="2800153533" sldId="302"/>
        </pc:sldMkLst>
      </pc:sldChg>
      <pc:sldChg chg="delSp modSp modNotes">
        <pc:chgData name="Georgia Broome" userId="S::admn5477@ox.ac.uk::e9f0ad00-a7c5-4182-8364-ca69ff606511" providerId="AD" clId="Web-{97AFDD38-68C2-625F-9979-F1C06341731A}" dt="2022-03-21T11:33:27.467" v="244" actId="20577"/>
        <pc:sldMkLst>
          <pc:docMk/>
          <pc:sldMk cId="3656249120" sldId="305"/>
        </pc:sldMkLst>
        <pc:spChg chg="mod">
          <ac:chgData name="Georgia Broome" userId="S::admn5477@ox.ac.uk::e9f0ad00-a7c5-4182-8364-ca69ff606511" providerId="AD" clId="Web-{97AFDD38-68C2-625F-9979-F1C06341731A}" dt="2022-03-21T11:33:27.467" v="244" actId="20577"/>
          <ac:spMkLst>
            <pc:docMk/>
            <pc:sldMk cId="3656249120" sldId="305"/>
            <ac:spMk id="2" creationId="{E9811ABB-54F4-4269-B309-B0A6E5BCE90B}"/>
          </ac:spMkLst>
        </pc:spChg>
        <pc:spChg chg="mod">
          <ac:chgData name="Georgia Broome" userId="S::admn5477@ox.ac.uk::e9f0ad00-a7c5-4182-8364-ca69ff606511" providerId="AD" clId="Web-{97AFDD38-68C2-625F-9979-F1C06341731A}" dt="2022-03-21T11:29:35.868" v="224" actId="20577"/>
          <ac:spMkLst>
            <pc:docMk/>
            <pc:sldMk cId="3656249120" sldId="305"/>
            <ac:spMk id="3" creationId="{445837D7-528E-4369-A4E3-22E78B3FFAA7}"/>
          </ac:spMkLst>
        </pc:spChg>
        <pc:spChg chg="del">
          <ac:chgData name="Georgia Broome" userId="S::admn5477@ox.ac.uk::e9f0ad00-a7c5-4182-8364-ca69ff606511" providerId="AD" clId="Web-{97AFDD38-68C2-625F-9979-F1C06341731A}" dt="2022-03-21T11:29:22.446" v="222"/>
          <ac:spMkLst>
            <pc:docMk/>
            <pc:sldMk cId="3656249120" sldId="305"/>
            <ac:spMk id="4" creationId="{FA70E42F-94D4-4E55-B141-06410BFA374A}"/>
          </ac:spMkLst>
        </pc:spChg>
      </pc:sldChg>
      <pc:sldChg chg="modSp modNotes">
        <pc:chgData name="Georgia Broome" userId="S::admn5477@ox.ac.uk::e9f0ad00-a7c5-4182-8364-ca69ff606511" providerId="AD" clId="Web-{97AFDD38-68C2-625F-9979-F1C06341731A}" dt="2022-03-21T11:33:36.108" v="247" actId="20577"/>
        <pc:sldMkLst>
          <pc:docMk/>
          <pc:sldMk cId="4183574752" sldId="306"/>
        </pc:sldMkLst>
        <pc:spChg chg="mod">
          <ac:chgData name="Georgia Broome" userId="S::admn5477@ox.ac.uk::e9f0ad00-a7c5-4182-8364-ca69ff606511" providerId="AD" clId="Web-{97AFDD38-68C2-625F-9979-F1C06341731A}" dt="2022-03-21T11:33:36.108" v="247" actId="20577"/>
          <ac:spMkLst>
            <pc:docMk/>
            <pc:sldMk cId="4183574752" sldId="306"/>
            <ac:spMk id="2" creationId="{E9811ABB-54F4-4269-B309-B0A6E5BCE90B}"/>
          </ac:spMkLst>
        </pc:spChg>
        <pc:spChg chg="mod">
          <ac:chgData name="Georgia Broome" userId="S::admn5477@ox.ac.uk::e9f0ad00-a7c5-4182-8364-ca69ff606511" providerId="AD" clId="Web-{97AFDD38-68C2-625F-9979-F1C06341731A}" dt="2022-03-21T11:29:42.321" v="228" actId="20577"/>
          <ac:spMkLst>
            <pc:docMk/>
            <pc:sldMk cId="4183574752" sldId="306"/>
            <ac:spMk id="3" creationId="{445837D7-528E-4369-A4E3-22E78B3FFAA7}"/>
          </ac:spMkLst>
        </pc:spChg>
      </pc:sldChg>
      <pc:sldChg chg="modSp add replId">
        <pc:chgData name="Georgia Broome" userId="S::admn5477@ox.ac.uk::e9f0ad00-a7c5-4182-8364-ca69ff606511" providerId="AD" clId="Web-{97AFDD38-68C2-625F-9979-F1C06341731A}" dt="2022-03-21T11:41:47.698" v="277" actId="20577"/>
        <pc:sldMkLst>
          <pc:docMk/>
          <pc:sldMk cId="774593454" sldId="307"/>
        </pc:sldMkLst>
        <pc:spChg chg="mod">
          <ac:chgData name="Georgia Broome" userId="S::admn5477@ox.ac.uk::e9f0ad00-a7c5-4182-8364-ca69ff606511" providerId="AD" clId="Web-{97AFDD38-68C2-625F-9979-F1C06341731A}" dt="2022-03-21T11:41:47.698" v="277" actId="20577"/>
          <ac:spMkLst>
            <pc:docMk/>
            <pc:sldMk cId="774593454" sldId="307"/>
            <ac:spMk id="3" creationId="{445837D7-528E-4369-A4E3-22E78B3FFAA7}"/>
          </ac:spMkLst>
        </pc:spChg>
      </pc:sldChg>
      <pc:sldChg chg="modSp add replId">
        <pc:chgData name="Georgia Broome" userId="S::admn5477@ox.ac.uk::e9f0ad00-a7c5-4182-8364-ca69ff606511" providerId="AD" clId="Web-{97AFDD38-68C2-625F-9979-F1C06341731A}" dt="2022-03-21T11:15:42.801" v="139" actId="20577"/>
        <pc:sldMkLst>
          <pc:docMk/>
          <pc:sldMk cId="3895967649" sldId="308"/>
        </pc:sldMkLst>
        <pc:spChg chg="mod">
          <ac:chgData name="Georgia Broome" userId="S::admn5477@ox.ac.uk::e9f0ad00-a7c5-4182-8364-ca69ff606511" providerId="AD" clId="Web-{97AFDD38-68C2-625F-9979-F1C06341731A}" dt="2022-03-21T09:59:38.492" v="63" actId="20577"/>
          <ac:spMkLst>
            <pc:docMk/>
            <pc:sldMk cId="3895967649" sldId="308"/>
            <ac:spMk id="2" creationId="{E9811ABB-54F4-4269-B309-B0A6E5BCE90B}"/>
          </ac:spMkLst>
        </pc:spChg>
        <pc:spChg chg="mod">
          <ac:chgData name="Georgia Broome" userId="S::admn5477@ox.ac.uk::e9f0ad00-a7c5-4182-8364-ca69ff606511" providerId="AD" clId="Web-{97AFDD38-68C2-625F-9979-F1C06341731A}" dt="2022-03-21T11:15:42.801" v="139" actId="20577"/>
          <ac:spMkLst>
            <pc:docMk/>
            <pc:sldMk cId="3895967649" sldId="308"/>
            <ac:spMk id="3" creationId="{445837D7-528E-4369-A4E3-22E78B3FFAA7}"/>
          </ac:spMkLst>
        </pc:spChg>
      </pc:sldChg>
      <pc:sldChg chg="modSp add replId">
        <pc:chgData name="Georgia Broome" userId="S::admn5477@ox.ac.uk::e9f0ad00-a7c5-4182-8364-ca69ff606511" providerId="AD" clId="Web-{97AFDD38-68C2-625F-9979-F1C06341731A}" dt="2022-03-21T11:24:21.673" v="196" actId="20577"/>
        <pc:sldMkLst>
          <pc:docMk/>
          <pc:sldMk cId="1133226406" sldId="309"/>
        </pc:sldMkLst>
        <pc:spChg chg="mod">
          <ac:chgData name="Georgia Broome" userId="S::admn5477@ox.ac.uk::e9f0ad00-a7c5-4182-8364-ca69ff606511" providerId="AD" clId="Web-{97AFDD38-68C2-625F-9979-F1C06341731A}" dt="2022-03-21T11:24:21.673" v="196" actId="20577"/>
          <ac:spMkLst>
            <pc:docMk/>
            <pc:sldMk cId="1133226406" sldId="309"/>
            <ac:spMk id="3" creationId="{445837D7-528E-4369-A4E3-22E78B3FFAA7}"/>
          </ac:spMkLst>
        </pc:spChg>
      </pc:sldChg>
      <pc:sldChg chg="modSp add replId">
        <pc:chgData name="Georgia Broome" userId="S::admn5477@ox.ac.uk::e9f0ad00-a7c5-4182-8364-ca69ff606511" providerId="AD" clId="Web-{97AFDD38-68C2-625F-9979-F1C06341731A}" dt="2022-03-21T11:52:18.964" v="293" actId="20577"/>
        <pc:sldMkLst>
          <pc:docMk/>
          <pc:sldMk cId="1421377883" sldId="310"/>
        </pc:sldMkLst>
        <pc:spChg chg="mod">
          <ac:chgData name="Georgia Broome" userId="S::admn5477@ox.ac.uk::e9f0ad00-a7c5-4182-8364-ca69ff606511" providerId="AD" clId="Web-{97AFDD38-68C2-625F-9979-F1C06341731A}" dt="2022-03-21T11:52:18.964" v="293" actId="20577"/>
          <ac:spMkLst>
            <pc:docMk/>
            <pc:sldMk cId="1421377883" sldId="310"/>
            <ac:spMk id="4" creationId="{A6238258-7257-4A50-83BA-C31B59156630}"/>
          </ac:spMkLst>
        </pc:spChg>
      </pc:sldChg>
      <pc:sldChg chg="modSp add replId">
        <pc:chgData name="Georgia Broome" userId="S::admn5477@ox.ac.uk::e9f0ad00-a7c5-4182-8364-ca69ff606511" providerId="AD" clId="Web-{97AFDD38-68C2-625F-9979-F1C06341731A}" dt="2022-03-21T11:53:34.091" v="303" actId="20577"/>
        <pc:sldMkLst>
          <pc:docMk/>
          <pc:sldMk cId="4158024186" sldId="311"/>
        </pc:sldMkLst>
        <pc:spChg chg="mod">
          <ac:chgData name="Georgia Broome" userId="S::admn5477@ox.ac.uk::e9f0ad00-a7c5-4182-8364-ca69ff606511" providerId="AD" clId="Web-{97AFDD38-68C2-625F-9979-F1C06341731A}" dt="2022-03-21T11:53:27.684" v="301" actId="20577"/>
          <ac:spMkLst>
            <pc:docMk/>
            <pc:sldMk cId="4158024186" sldId="311"/>
            <ac:spMk id="2" creationId="{E9811ABB-54F4-4269-B309-B0A6E5BCE90B}"/>
          </ac:spMkLst>
        </pc:spChg>
        <pc:spChg chg="mod">
          <ac:chgData name="Georgia Broome" userId="S::admn5477@ox.ac.uk::e9f0ad00-a7c5-4182-8364-ca69ff606511" providerId="AD" clId="Web-{97AFDD38-68C2-625F-9979-F1C06341731A}" dt="2022-03-21T11:53:34.091" v="303" actId="20577"/>
          <ac:spMkLst>
            <pc:docMk/>
            <pc:sldMk cId="4158024186" sldId="311"/>
            <ac:spMk id="3" creationId="{445837D7-528E-4369-A4E3-22E78B3FFAA7}"/>
          </ac:spMkLst>
        </pc:spChg>
      </pc:sldChg>
      <pc:sldChg chg="modSp add replId">
        <pc:chgData name="Georgia Broome" userId="S::admn5477@ox.ac.uk::e9f0ad00-a7c5-4182-8364-ca69ff606511" providerId="AD" clId="Web-{97AFDD38-68C2-625F-9979-F1C06341731A}" dt="2022-03-21T12:02:49.854" v="311" actId="20577"/>
        <pc:sldMkLst>
          <pc:docMk/>
          <pc:sldMk cId="3520755093" sldId="312"/>
        </pc:sldMkLst>
        <pc:spChg chg="mod">
          <ac:chgData name="Georgia Broome" userId="S::admn5477@ox.ac.uk::e9f0ad00-a7c5-4182-8364-ca69ff606511" providerId="AD" clId="Web-{97AFDD38-68C2-625F-9979-F1C06341731A}" dt="2022-03-21T12:02:49.854" v="311" actId="20577"/>
          <ac:spMkLst>
            <pc:docMk/>
            <pc:sldMk cId="3520755093" sldId="312"/>
            <ac:spMk id="2" creationId="{E9811ABB-54F4-4269-B309-B0A6E5BCE90B}"/>
          </ac:spMkLst>
        </pc:spChg>
      </pc:sldChg>
    </pc:docChg>
  </pc:docChgLst>
  <pc:docChgLst>
    <pc:chgData name="Aileen Marshall-Brown" userId="7e2a57f4-9a41-4e5a-84e1-c6e79e17ac48" providerId="ADAL" clId="{8E610AF7-E627-446A-8BB4-2228A66380B1}"/>
    <pc:docChg chg="undo custSel mod addSld delSld modSld sldOrd">
      <pc:chgData name="Aileen Marshall-Brown" userId="7e2a57f4-9a41-4e5a-84e1-c6e79e17ac48" providerId="ADAL" clId="{8E610AF7-E627-446A-8BB4-2228A66380B1}" dt="2018-11-28T23:42:54.903" v="1470" actId="20577"/>
      <pc:docMkLst>
        <pc:docMk/>
      </pc:docMkLst>
      <pc:sldChg chg="modSp">
        <pc:chgData name="Aileen Marshall-Brown" userId="7e2a57f4-9a41-4e5a-84e1-c6e79e17ac48" providerId="ADAL" clId="{8E610AF7-E627-446A-8BB4-2228A66380B1}" dt="2018-11-28T22:01:33.169" v="71" actId="20577"/>
        <pc:sldMkLst>
          <pc:docMk/>
          <pc:sldMk cId="3837156467" sldId="256"/>
        </pc:sldMkLst>
        <pc:spChg chg="mod">
          <ac:chgData name="Aileen Marshall-Brown" userId="7e2a57f4-9a41-4e5a-84e1-c6e79e17ac48" providerId="ADAL" clId="{8E610AF7-E627-446A-8BB4-2228A66380B1}" dt="2018-11-28T22:01:33.169" v="71" actId="20577"/>
          <ac:spMkLst>
            <pc:docMk/>
            <pc:sldMk cId="3837156467" sldId="256"/>
            <ac:spMk id="3" creationId="{22DF0FD5-624A-4EDF-8357-AF818D3F5D7B}"/>
          </ac:spMkLst>
        </pc:spChg>
      </pc:sldChg>
      <pc:sldChg chg="addSp delSp modSp mod setBg">
        <pc:chgData name="Aileen Marshall-Brown" userId="7e2a57f4-9a41-4e5a-84e1-c6e79e17ac48" providerId="ADAL" clId="{8E610AF7-E627-446A-8BB4-2228A66380B1}" dt="2018-11-28T23:27:39.149" v="1091"/>
        <pc:sldMkLst>
          <pc:docMk/>
          <pc:sldMk cId="2517345837" sldId="263"/>
        </pc:sldMkLst>
        <pc:spChg chg="mod">
          <ac:chgData name="Aileen Marshall-Brown" userId="7e2a57f4-9a41-4e5a-84e1-c6e79e17ac48" providerId="ADAL" clId="{8E610AF7-E627-446A-8BB4-2228A66380B1}" dt="2018-11-28T23:27:32.658" v="1090" actId="26606"/>
          <ac:spMkLst>
            <pc:docMk/>
            <pc:sldMk cId="2517345837" sldId="263"/>
            <ac:spMk id="2" creationId="{52E5EE8C-CD32-4559-A3BA-D14C4852D8ED}"/>
          </ac:spMkLst>
        </pc:spChg>
        <pc:spChg chg="add del mod">
          <ac:chgData name="Aileen Marshall-Brown" userId="7e2a57f4-9a41-4e5a-84e1-c6e79e17ac48" providerId="ADAL" clId="{8E610AF7-E627-446A-8BB4-2228A66380B1}" dt="2018-11-28T23:27:09.626" v="1088"/>
          <ac:spMkLst>
            <pc:docMk/>
            <pc:sldMk cId="2517345837" sldId="263"/>
            <ac:spMk id="3" creationId="{4630D2C2-A71D-4C08-9F2A-3FBBD6D6918D}"/>
          </ac:spMkLst>
        </pc:spChg>
        <pc:spChg chg="add del mod">
          <ac:chgData name="Aileen Marshall-Brown" userId="7e2a57f4-9a41-4e5a-84e1-c6e79e17ac48" providerId="ADAL" clId="{8E610AF7-E627-446A-8BB4-2228A66380B1}" dt="2018-11-28T23:27:39.149" v="1091"/>
          <ac:spMkLst>
            <pc:docMk/>
            <pc:sldMk cId="2517345837" sldId="263"/>
            <ac:spMk id="4" creationId="{07FE4954-6097-4F27-AF3A-BD7C6FC2A3A4}"/>
          </ac:spMkLst>
        </pc:spChg>
        <pc:spChg chg="del">
          <ac:chgData name="Aileen Marshall-Brown" userId="7e2a57f4-9a41-4e5a-84e1-c6e79e17ac48" providerId="ADAL" clId="{8E610AF7-E627-446A-8BB4-2228A66380B1}" dt="2018-11-28T23:26:51.121" v="1087"/>
          <ac:spMkLst>
            <pc:docMk/>
            <pc:sldMk cId="2517345837" sldId="263"/>
            <ac:spMk id="5" creationId="{52B320AE-90CB-44B6-A7D7-AB510D890276}"/>
          </ac:spMkLst>
        </pc:spChg>
        <pc:spChg chg="add mod">
          <ac:chgData name="Aileen Marshall-Brown" userId="7e2a57f4-9a41-4e5a-84e1-c6e79e17ac48" providerId="ADAL" clId="{8E610AF7-E627-446A-8BB4-2228A66380B1}" dt="2018-11-28T23:27:39.149" v="1091"/>
          <ac:spMkLst>
            <pc:docMk/>
            <pc:sldMk cId="2517345837" sldId="263"/>
            <ac:spMk id="6" creationId="{8B1A9B18-AB14-44CA-96D2-332D61AFF612}"/>
          </ac:spMkLst>
        </pc:spChg>
        <pc:spChg chg="add del">
          <ac:chgData name="Aileen Marshall-Brown" userId="7e2a57f4-9a41-4e5a-84e1-c6e79e17ac48" providerId="ADAL" clId="{8E610AF7-E627-446A-8BB4-2228A66380B1}" dt="2018-11-28T23:27:32.658" v="1090" actId="26606"/>
          <ac:spMkLst>
            <pc:docMk/>
            <pc:sldMk cId="2517345837" sldId="263"/>
            <ac:spMk id="9" creationId="{23962611-DFD5-4092-AAFD-559E3DFCE2C9}"/>
          </ac:spMkLst>
        </pc:spChg>
        <pc:picChg chg="add del">
          <ac:chgData name="Aileen Marshall-Brown" userId="7e2a57f4-9a41-4e5a-84e1-c6e79e17ac48" providerId="ADAL" clId="{8E610AF7-E627-446A-8BB4-2228A66380B1}" dt="2018-11-28T23:27:32.658" v="1090" actId="26606"/>
          <ac:picMkLst>
            <pc:docMk/>
            <pc:sldMk cId="2517345837" sldId="263"/>
            <ac:picMk id="11" creationId="{2270F1FA-0425-408F-9861-80BF5AFB276D}"/>
          </ac:picMkLst>
        </pc:picChg>
      </pc:sldChg>
      <pc:sldChg chg="modSp ord">
        <pc:chgData name="Aileen Marshall-Brown" userId="7e2a57f4-9a41-4e5a-84e1-c6e79e17ac48" providerId="ADAL" clId="{8E610AF7-E627-446A-8BB4-2228A66380B1}" dt="2018-11-28T22:51:46.395" v="944"/>
        <pc:sldMkLst>
          <pc:docMk/>
          <pc:sldMk cId="4169563987" sldId="270"/>
        </pc:sldMkLst>
        <pc:spChg chg="mod">
          <ac:chgData name="Aileen Marshall-Brown" userId="7e2a57f4-9a41-4e5a-84e1-c6e79e17ac48" providerId="ADAL" clId="{8E610AF7-E627-446A-8BB4-2228A66380B1}" dt="2018-11-28T22:51:21.622" v="943" actId="207"/>
          <ac:spMkLst>
            <pc:docMk/>
            <pc:sldMk cId="4169563987" sldId="270"/>
            <ac:spMk id="2" creationId="{A645E89D-4688-4F9A-851F-8BA41081492F}"/>
          </ac:spMkLst>
        </pc:spChg>
      </pc:sldChg>
      <pc:sldChg chg="ord">
        <pc:chgData name="Aileen Marshall-Brown" userId="7e2a57f4-9a41-4e5a-84e1-c6e79e17ac48" providerId="ADAL" clId="{8E610AF7-E627-446A-8BB4-2228A66380B1}" dt="2018-11-28T22:51:46.395" v="944"/>
        <pc:sldMkLst>
          <pc:docMk/>
          <pc:sldMk cId="2365686493" sldId="274"/>
        </pc:sldMkLst>
      </pc:sldChg>
      <pc:sldChg chg="del">
        <pc:chgData name="Aileen Marshall-Brown" userId="7e2a57f4-9a41-4e5a-84e1-c6e79e17ac48" providerId="ADAL" clId="{8E610AF7-E627-446A-8BB4-2228A66380B1}" dt="2018-11-28T22:18:16.679" v="119" actId="2696"/>
        <pc:sldMkLst>
          <pc:docMk/>
          <pc:sldMk cId="1818505757" sldId="276"/>
        </pc:sldMkLst>
      </pc:sldChg>
      <pc:sldChg chg="modSp">
        <pc:chgData name="Aileen Marshall-Brown" userId="7e2a57f4-9a41-4e5a-84e1-c6e79e17ac48" providerId="ADAL" clId="{8E610AF7-E627-446A-8BB4-2228A66380B1}" dt="2018-11-28T22:46:41.172" v="889" actId="20577"/>
        <pc:sldMkLst>
          <pc:docMk/>
          <pc:sldMk cId="3743790481" sldId="277"/>
        </pc:sldMkLst>
        <pc:spChg chg="mod">
          <ac:chgData name="Aileen Marshall-Brown" userId="7e2a57f4-9a41-4e5a-84e1-c6e79e17ac48" providerId="ADAL" clId="{8E610AF7-E627-446A-8BB4-2228A66380B1}" dt="2018-11-28T22:46:41.172" v="889" actId="20577"/>
          <ac:spMkLst>
            <pc:docMk/>
            <pc:sldMk cId="3743790481" sldId="277"/>
            <ac:spMk id="3" creationId="{40561547-77E9-4230-9746-767938328D7E}"/>
          </ac:spMkLst>
        </pc:spChg>
      </pc:sldChg>
      <pc:sldChg chg="ord">
        <pc:chgData name="Aileen Marshall-Brown" userId="7e2a57f4-9a41-4e5a-84e1-c6e79e17ac48" providerId="ADAL" clId="{8E610AF7-E627-446A-8BB4-2228A66380B1}" dt="2018-11-28T22:37:08.822" v="156"/>
        <pc:sldMkLst>
          <pc:docMk/>
          <pc:sldMk cId="2722813255" sldId="280"/>
        </pc:sldMkLst>
      </pc:sldChg>
      <pc:sldChg chg="del">
        <pc:chgData name="Aileen Marshall-Brown" userId="7e2a57f4-9a41-4e5a-84e1-c6e79e17ac48" providerId="ADAL" clId="{8E610AF7-E627-446A-8BB4-2228A66380B1}" dt="2018-11-28T22:37:52.368" v="158" actId="2696"/>
        <pc:sldMkLst>
          <pc:docMk/>
          <pc:sldMk cId="1319044343" sldId="282"/>
        </pc:sldMkLst>
      </pc:sldChg>
      <pc:sldChg chg="del">
        <pc:chgData name="Aileen Marshall-Brown" userId="7e2a57f4-9a41-4e5a-84e1-c6e79e17ac48" providerId="ADAL" clId="{8E610AF7-E627-446A-8BB4-2228A66380B1}" dt="2018-11-28T22:37:46.449" v="157" actId="2696"/>
        <pc:sldMkLst>
          <pc:docMk/>
          <pc:sldMk cId="2793894706" sldId="283"/>
        </pc:sldMkLst>
      </pc:sldChg>
      <pc:sldChg chg="modSp">
        <pc:chgData name="Aileen Marshall-Brown" userId="7e2a57f4-9a41-4e5a-84e1-c6e79e17ac48" providerId="ADAL" clId="{8E610AF7-E627-446A-8BB4-2228A66380B1}" dt="2018-11-28T23:42:23.535" v="1465" actId="1076"/>
        <pc:sldMkLst>
          <pc:docMk/>
          <pc:sldMk cId="3695521236" sldId="294"/>
        </pc:sldMkLst>
        <pc:spChg chg="mod">
          <ac:chgData name="Aileen Marshall-Brown" userId="7e2a57f4-9a41-4e5a-84e1-c6e79e17ac48" providerId="ADAL" clId="{8E610AF7-E627-446A-8BB4-2228A66380B1}" dt="2018-11-28T23:42:23.535" v="1465" actId="1076"/>
          <ac:spMkLst>
            <pc:docMk/>
            <pc:sldMk cId="3695521236" sldId="294"/>
            <ac:spMk id="3" creationId="{A7354F6B-710B-46F7-B7C4-FCCEAF8576AA}"/>
          </ac:spMkLst>
        </pc:spChg>
        <pc:picChg chg="mod">
          <ac:chgData name="Aileen Marshall-Brown" userId="7e2a57f4-9a41-4e5a-84e1-c6e79e17ac48" providerId="ADAL" clId="{8E610AF7-E627-446A-8BB4-2228A66380B1}" dt="2018-11-28T23:41:56.788" v="1460" actId="1076"/>
          <ac:picMkLst>
            <pc:docMk/>
            <pc:sldMk cId="3695521236" sldId="294"/>
            <ac:picMk id="4" creationId="{9642350F-CAA2-A345-A323-FDBDBECB85AF}"/>
          </ac:picMkLst>
        </pc:picChg>
      </pc:sldChg>
      <pc:sldChg chg="modSp">
        <pc:chgData name="Aileen Marshall-Brown" userId="7e2a57f4-9a41-4e5a-84e1-c6e79e17ac48" providerId="ADAL" clId="{8E610AF7-E627-446A-8BB4-2228A66380B1}" dt="2018-11-28T23:42:54.903" v="1470" actId="20577"/>
        <pc:sldMkLst>
          <pc:docMk/>
          <pc:sldMk cId="3216777305" sldId="295"/>
        </pc:sldMkLst>
        <pc:spChg chg="mod">
          <ac:chgData name="Aileen Marshall-Brown" userId="7e2a57f4-9a41-4e5a-84e1-c6e79e17ac48" providerId="ADAL" clId="{8E610AF7-E627-446A-8BB4-2228A66380B1}" dt="2018-11-28T23:42:54.903" v="1470" actId="20577"/>
          <ac:spMkLst>
            <pc:docMk/>
            <pc:sldMk cId="3216777305" sldId="295"/>
            <ac:spMk id="3" creationId="{BB4E09B8-F939-4470-9475-663BE10CD9A9}"/>
          </ac:spMkLst>
        </pc:spChg>
      </pc:sldChg>
      <pc:sldChg chg="modSp del">
        <pc:chgData name="Aileen Marshall-Brown" userId="7e2a57f4-9a41-4e5a-84e1-c6e79e17ac48" providerId="ADAL" clId="{8E610AF7-E627-446A-8BB4-2228A66380B1}" dt="2018-11-28T23:26:45.813" v="1086" actId="2696"/>
        <pc:sldMkLst>
          <pc:docMk/>
          <pc:sldMk cId="2586066821" sldId="296"/>
        </pc:sldMkLst>
        <pc:spChg chg="mod">
          <ac:chgData name="Aileen Marshall-Brown" userId="7e2a57f4-9a41-4e5a-84e1-c6e79e17ac48" providerId="ADAL" clId="{8E610AF7-E627-446A-8BB4-2228A66380B1}" dt="2018-11-28T22:04:30.105" v="77" actId="20577"/>
          <ac:spMkLst>
            <pc:docMk/>
            <pc:sldMk cId="2586066821" sldId="296"/>
            <ac:spMk id="2" creationId="{FC32B02F-2637-4897-8420-C94061B60319}"/>
          </ac:spMkLst>
        </pc:spChg>
      </pc:sldChg>
      <pc:sldChg chg="del">
        <pc:chgData name="Aileen Marshall-Brown" userId="7e2a57f4-9a41-4e5a-84e1-c6e79e17ac48" providerId="ADAL" clId="{8E610AF7-E627-446A-8BB4-2228A66380B1}" dt="2018-11-28T22:18:37.814" v="121" actId="2696"/>
        <pc:sldMkLst>
          <pc:docMk/>
          <pc:sldMk cId="1867272618" sldId="297"/>
        </pc:sldMkLst>
      </pc:sldChg>
      <pc:sldChg chg="del">
        <pc:chgData name="Aileen Marshall-Brown" userId="7e2a57f4-9a41-4e5a-84e1-c6e79e17ac48" providerId="ADAL" clId="{8E610AF7-E627-446A-8BB4-2228A66380B1}" dt="2018-11-28T22:18:26.687" v="120" actId="2696"/>
        <pc:sldMkLst>
          <pc:docMk/>
          <pc:sldMk cId="697482257" sldId="298"/>
        </pc:sldMkLst>
      </pc:sldChg>
      <pc:sldChg chg="del">
        <pc:chgData name="Aileen Marshall-Brown" userId="7e2a57f4-9a41-4e5a-84e1-c6e79e17ac48" providerId="ADAL" clId="{8E610AF7-E627-446A-8BB4-2228A66380B1}" dt="2018-11-28T22:18:16.656" v="116" actId="2696"/>
        <pc:sldMkLst>
          <pc:docMk/>
          <pc:sldMk cId="3084972597" sldId="302"/>
        </pc:sldMkLst>
      </pc:sldChg>
      <pc:sldChg chg="del">
        <pc:chgData name="Aileen Marshall-Brown" userId="7e2a57f4-9a41-4e5a-84e1-c6e79e17ac48" providerId="ADAL" clId="{8E610AF7-E627-446A-8BB4-2228A66380B1}" dt="2018-11-28T22:18:16.672" v="117" actId="2696"/>
        <pc:sldMkLst>
          <pc:docMk/>
          <pc:sldMk cId="3099149093" sldId="303"/>
        </pc:sldMkLst>
      </pc:sldChg>
      <pc:sldChg chg="del">
        <pc:chgData name="Aileen Marshall-Brown" userId="7e2a57f4-9a41-4e5a-84e1-c6e79e17ac48" providerId="ADAL" clId="{8E610AF7-E627-446A-8BB4-2228A66380B1}" dt="2018-11-28T22:18:16.678" v="118" actId="2696"/>
        <pc:sldMkLst>
          <pc:docMk/>
          <pc:sldMk cId="1258477786" sldId="304"/>
        </pc:sldMkLst>
      </pc:sldChg>
      <pc:sldChg chg="add">
        <pc:chgData name="Aileen Marshall-Brown" userId="7e2a57f4-9a41-4e5a-84e1-c6e79e17ac48" providerId="ADAL" clId="{8E610AF7-E627-446A-8BB4-2228A66380B1}" dt="2018-11-28T22:13:18.592" v="78"/>
        <pc:sldMkLst>
          <pc:docMk/>
          <pc:sldMk cId="3429790865" sldId="305"/>
        </pc:sldMkLst>
      </pc:sldChg>
      <pc:sldChg chg="add">
        <pc:chgData name="Aileen Marshall-Brown" userId="7e2a57f4-9a41-4e5a-84e1-c6e79e17ac48" providerId="ADAL" clId="{8E610AF7-E627-446A-8BB4-2228A66380B1}" dt="2018-11-28T22:13:18.592" v="78"/>
        <pc:sldMkLst>
          <pc:docMk/>
          <pc:sldMk cId="2081089569" sldId="306"/>
        </pc:sldMkLst>
      </pc:sldChg>
      <pc:sldChg chg="add del">
        <pc:chgData name="Aileen Marshall-Brown" userId="7e2a57f4-9a41-4e5a-84e1-c6e79e17ac48" providerId="ADAL" clId="{8E610AF7-E627-446A-8BB4-2228A66380B1}" dt="2018-11-28T22:18:56.799" v="123"/>
        <pc:sldMkLst>
          <pc:docMk/>
          <pc:sldMk cId="53892673" sldId="307"/>
        </pc:sldMkLst>
      </pc:sldChg>
      <pc:sldChg chg="modSp add del">
        <pc:chgData name="Aileen Marshall-Brown" userId="7e2a57f4-9a41-4e5a-84e1-c6e79e17ac48" providerId="ADAL" clId="{8E610AF7-E627-446A-8BB4-2228A66380B1}" dt="2018-11-28T22:59:37.334" v="1085" actId="2696"/>
        <pc:sldMkLst>
          <pc:docMk/>
          <pc:sldMk cId="1636819922" sldId="307"/>
        </pc:sldMkLst>
        <pc:spChg chg="mod">
          <ac:chgData name="Aileen Marshall-Brown" userId="7e2a57f4-9a41-4e5a-84e1-c6e79e17ac48" providerId="ADAL" clId="{8E610AF7-E627-446A-8BB4-2228A66380B1}" dt="2018-11-28T22:59:22.386" v="1084" actId="20577"/>
          <ac:spMkLst>
            <pc:docMk/>
            <pc:sldMk cId="1636819922" sldId="307"/>
            <ac:spMk id="3" creationId="{693D7277-53CD-4D9C-8F0F-DE9239E8A985}"/>
          </ac:spMkLst>
        </pc:spChg>
      </pc:sldChg>
      <pc:sldChg chg="addSp delSp modSp add del">
        <pc:chgData name="Aileen Marshall-Brown" userId="7e2a57f4-9a41-4e5a-84e1-c6e79e17ac48" providerId="ADAL" clId="{8E610AF7-E627-446A-8BB4-2228A66380B1}" dt="2018-11-28T22:18:02.084" v="114" actId="2696"/>
        <pc:sldMkLst>
          <pc:docMk/>
          <pc:sldMk cId="3395133930" sldId="307"/>
        </pc:sldMkLst>
        <pc:spChg chg="mod">
          <ac:chgData name="Aileen Marshall-Brown" userId="7e2a57f4-9a41-4e5a-84e1-c6e79e17ac48" providerId="ADAL" clId="{8E610AF7-E627-446A-8BB4-2228A66380B1}" dt="2018-11-28T22:16:47.754" v="93"/>
          <ac:spMkLst>
            <pc:docMk/>
            <pc:sldMk cId="3395133930" sldId="307"/>
            <ac:spMk id="3" creationId="{1B365E3C-0E08-4277-93F2-862CA524ECE1}"/>
          </ac:spMkLst>
        </pc:spChg>
        <pc:spChg chg="add del">
          <ac:chgData name="Aileen Marshall-Brown" userId="7e2a57f4-9a41-4e5a-84e1-c6e79e17ac48" providerId="ADAL" clId="{8E610AF7-E627-446A-8BB4-2228A66380B1}" dt="2018-11-28T22:16:42.711" v="92" actId="478"/>
          <ac:spMkLst>
            <pc:docMk/>
            <pc:sldMk cId="3395133930" sldId="307"/>
            <ac:spMk id="4" creationId="{EE658281-095B-4225-B1D0-F3478ADFC1E2}"/>
          </ac:spMkLst>
        </pc:spChg>
      </pc:sldChg>
      <pc:sldChg chg="modSp add del">
        <pc:chgData name="Aileen Marshall-Brown" userId="7e2a57f4-9a41-4e5a-84e1-c6e79e17ac48" providerId="ADAL" clId="{8E610AF7-E627-446A-8BB4-2228A66380B1}" dt="2018-11-28T22:18:02.091" v="115" actId="2696"/>
        <pc:sldMkLst>
          <pc:docMk/>
          <pc:sldMk cId="373672604" sldId="308"/>
        </pc:sldMkLst>
        <pc:spChg chg="mod">
          <ac:chgData name="Aileen Marshall-Brown" userId="7e2a57f4-9a41-4e5a-84e1-c6e79e17ac48" providerId="ADAL" clId="{8E610AF7-E627-446A-8BB4-2228A66380B1}" dt="2018-11-28T22:17:09.137" v="113" actId="20577"/>
          <ac:spMkLst>
            <pc:docMk/>
            <pc:sldMk cId="373672604" sldId="308"/>
            <ac:spMk id="2" creationId="{C58FCA3F-581B-405F-B4D5-F8947CC226EC}"/>
          </ac:spMkLst>
        </pc:spChg>
        <pc:spChg chg="mod">
          <ac:chgData name="Aileen Marshall-Brown" userId="7e2a57f4-9a41-4e5a-84e1-c6e79e17ac48" providerId="ADAL" clId="{8E610AF7-E627-446A-8BB4-2228A66380B1}" dt="2018-11-28T22:17:02.038" v="95"/>
          <ac:spMkLst>
            <pc:docMk/>
            <pc:sldMk cId="373672604" sldId="308"/>
            <ac:spMk id="3" creationId="{6794FF59-2A72-47B6-A83F-E4723EF2797B}"/>
          </ac:spMkLst>
        </pc:spChg>
      </pc:sldChg>
      <pc:sldChg chg="addSp delSp modSp add">
        <pc:chgData name="Aileen Marshall-Brown" userId="7e2a57f4-9a41-4e5a-84e1-c6e79e17ac48" providerId="ADAL" clId="{8E610AF7-E627-446A-8BB4-2228A66380B1}" dt="2018-11-28T22:30:32.263" v="133" actId="1076"/>
        <pc:sldMkLst>
          <pc:docMk/>
          <pc:sldMk cId="1793035073" sldId="308"/>
        </pc:sldMkLst>
        <pc:spChg chg="del">
          <ac:chgData name="Aileen Marshall-Brown" userId="7e2a57f4-9a41-4e5a-84e1-c6e79e17ac48" providerId="ADAL" clId="{8E610AF7-E627-446A-8BB4-2228A66380B1}" dt="2018-11-28T22:29:29.624" v="127"/>
          <ac:spMkLst>
            <pc:docMk/>
            <pc:sldMk cId="1793035073" sldId="308"/>
            <ac:spMk id="3" creationId="{2DBA5A9E-919D-4034-8AE8-51B74469BD54}"/>
          </ac:spMkLst>
        </pc:spChg>
        <pc:picChg chg="add mod modCrop">
          <ac:chgData name="Aileen Marshall-Brown" userId="7e2a57f4-9a41-4e5a-84e1-c6e79e17ac48" providerId="ADAL" clId="{8E610AF7-E627-446A-8BB4-2228A66380B1}" dt="2018-11-28T22:30:32.263" v="133" actId="1076"/>
          <ac:picMkLst>
            <pc:docMk/>
            <pc:sldMk cId="1793035073" sldId="308"/>
            <ac:picMk id="4" creationId="{AF3DCA88-E786-45B1-A76F-71B51A6314D1}"/>
          </ac:picMkLst>
        </pc:picChg>
      </pc:sldChg>
      <pc:sldChg chg="addSp delSp modSp add">
        <pc:chgData name="Aileen Marshall-Brown" userId="7e2a57f4-9a41-4e5a-84e1-c6e79e17ac48" providerId="ADAL" clId="{8E610AF7-E627-446A-8BB4-2228A66380B1}" dt="2018-11-28T22:31:33.723" v="142" actId="1076"/>
        <pc:sldMkLst>
          <pc:docMk/>
          <pc:sldMk cId="3451931514" sldId="309"/>
        </pc:sldMkLst>
        <pc:picChg chg="add del mod modCrop">
          <ac:chgData name="Aileen Marshall-Brown" userId="7e2a57f4-9a41-4e5a-84e1-c6e79e17ac48" providerId="ADAL" clId="{8E610AF7-E627-446A-8BB4-2228A66380B1}" dt="2018-11-28T22:31:05.945" v="138" actId="478"/>
          <ac:picMkLst>
            <pc:docMk/>
            <pc:sldMk cId="3451931514" sldId="309"/>
            <ac:picMk id="2" creationId="{B354C2E6-38B9-4594-AA9E-9110CEDA94E4}"/>
          </ac:picMkLst>
        </pc:picChg>
        <pc:picChg chg="add mod modCrop">
          <ac:chgData name="Aileen Marshall-Brown" userId="7e2a57f4-9a41-4e5a-84e1-c6e79e17ac48" providerId="ADAL" clId="{8E610AF7-E627-446A-8BB4-2228A66380B1}" dt="2018-11-28T22:31:33.723" v="142" actId="1076"/>
          <ac:picMkLst>
            <pc:docMk/>
            <pc:sldMk cId="3451931514" sldId="309"/>
            <ac:picMk id="3" creationId="{3FF2FD77-440C-4EB1-AC35-94C3D94FBA52}"/>
          </ac:picMkLst>
        </pc:picChg>
      </pc:sldChg>
      <pc:sldChg chg="addSp modSp add">
        <pc:chgData name="Aileen Marshall-Brown" userId="7e2a57f4-9a41-4e5a-84e1-c6e79e17ac48" providerId="ADAL" clId="{8E610AF7-E627-446A-8BB4-2228A66380B1}" dt="2018-11-28T22:34:51.596" v="149" actId="1076"/>
        <pc:sldMkLst>
          <pc:docMk/>
          <pc:sldMk cId="2245996004" sldId="310"/>
        </pc:sldMkLst>
        <pc:picChg chg="add mod modCrop">
          <ac:chgData name="Aileen Marshall-Brown" userId="7e2a57f4-9a41-4e5a-84e1-c6e79e17ac48" providerId="ADAL" clId="{8E610AF7-E627-446A-8BB4-2228A66380B1}" dt="2018-11-28T22:34:51.596" v="149" actId="1076"/>
          <ac:picMkLst>
            <pc:docMk/>
            <pc:sldMk cId="2245996004" sldId="310"/>
            <ac:picMk id="2" creationId="{C53E2B0E-B63A-4FB0-A0FA-3CB19994BF0B}"/>
          </ac:picMkLst>
        </pc:picChg>
      </pc:sldChg>
      <pc:sldChg chg="addSp modSp add">
        <pc:chgData name="Aileen Marshall-Brown" userId="7e2a57f4-9a41-4e5a-84e1-c6e79e17ac48" providerId="ADAL" clId="{8E610AF7-E627-446A-8BB4-2228A66380B1}" dt="2018-11-28T22:36:08.274" v="155" actId="1076"/>
        <pc:sldMkLst>
          <pc:docMk/>
          <pc:sldMk cId="3831560424" sldId="311"/>
        </pc:sldMkLst>
        <pc:picChg chg="add mod modCrop">
          <ac:chgData name="Aileen Marshall-Brown" userId="7e2a57f4-9a41-4e5a-84e1-c6e79e17ac48" providerId="ADAL" clId="{8E610AF7-E627-446A-8BB4-2228A66380B1}" dt="2018-11-28T22:36:08.274" v="155" actId="1076"/>
          <ac:picMkLst>
            <pc:docMk/>
            <pc:sldMk cId="3831560424" sldId="311"/>
            <ac:picMk id="2" creationId="{5C4C8891-2602-41AE-9995-7E863727B068}"/>
          </ac:picMkLst>
        </pc:picChg>
      </pc:sldChg>
      <pc:sldChg chg="addSp delSp modSp add mod setBg">
        <pc:chgData name="Aileen Marshall-Brown" userId="7e2a57f4-9a41-4e5a-84e1-c6e79e17ac48" providerId="ADAL" clId="{8E610AF7-E627-446A-8BB4-2228A66380B1}" dt="2018-11-28T22:58:54.204" v="1072" actId="478"/>
        <pc:sldMkLst>
          <pc:docMk/>
          <pc:sldMk cId="4207938567" sldId="312"/>
        </pc:sldMkLst>
        <pc:spChg chg="del mod">
          <ac:chgData name="Aileen Marshall-Brown" userId="7e2a57f4-9a41-4e5a-84e1-c6e79e17ac48" providerId="ADAL" clId="{8E610AF7-E627-446A-8BB4-2228A66380B1}" dt="2018-11-28T22:58:54.204" v="1072" actId="478"/>
          <ac:spMkLst>
            <pc:docMk/>
            <pc:sldMk cId="4207938567" sldId="312"/>
            <ac:spMk id="2" creationId="{28EB6FC4-E9A2-43D5-8CB4-1A31B001042F}"/>
          </ac:spMkLst>
        </pc:spChg>
        <pc:spChg chg="mod ord">
          <ac:chgData name="Aileen Marshall-Brown" userId="7e2a57f4-9a41-4e5a-84e1-c6e79e17ac48" providerId="ADAL" clId="{8E610AF7-E627-446A-8BB4-2228A66380B1}" dt="2018-11-28T22:58:45.202" v="1071" actId="1076"/>
          <ac:spMkLst>
            <pc:docMk/>
            <pc:sldMk cId="4207938567" sldId="312"/>
            <ac:spMk id="3" creationId="{306A1833-4674-44D0-AE1A-9525A1FB743A}"/>
          </ac:spMkLst>
        </pc:spChg>
        <pc:picChg chg="add mod">
          <ac:chgData name="Aileen Marshall-Brown" userId="7e2a57f4-9a41-4e5a-84e1-c6e79e17ac48" providerId="ADAL" clId="{8E610AF7-E627-446A-8BB4-2228A66380B1}" dt="2018-11-28T22:57:31.319" v="1056" actId="1076"/>
          <ac:picMkLst>
            <pc:docMk/>
            <pc:sldMk cId="4207938567" sldId="312"/>
            <ac:picMk id="4" creationId="{4EACC732-A5E8-4365-B221-C911BFE40AD2}"/>
          </ac:picMkLst>
        </pc:picChg>
        <pc:cxnChg chg="add del">
          <ac:chgData name="Aileen Marshall-Brown" userId="7e2a57f4-9a41-4e5a-84e1-c6e79e17ac48" providerId="ADAL" clId="{8E610AF7-E627-446A-8BB4-2228A66380B1}" dt="2018-11-28T22:43:49.695" v="829" actId="26606"/>
          <ac:cxnSpMkLst>
            <pc:docMk/>
            <pc:sldMk cId="4207938567" sldId="312"/>
            <ac:cxnSpMk id="9" creationId="{A7F400EE-A8A5-48AF-B4D6-291B52C6F0B0}"/>
          </ac:cxnSpMkLst>
        </pc:cxnChg>
      </pc:sldChg>
      <pc:sldChg chg="delSp modSp add">
        <pc:chgData name="Aileen Marshall-Brown" userId="7e2a57f4-9a41-4e5a-84e1-c6e79e17ac48" providerId="ADAL" clId="{8E610AF7-E627-446A-8BB4-2228A66380B1}" dt="2018-11-28T22:59:08.510" v="1083" actId="20577"/>
        <pc:sldMkLst>
          <pc:docMk/>
          <pc:sldMk cId="2699876420" sldId="313"/>
        </pc:sldMkLst>
        <pc:spChg chg="mod">
          <ac:chgData name="Aileen Marshall-Brown" userId="7e2a57f4-9a41-4e5a-84e1-c6e79e17ac48" providerId="ADAL" clId="{8E610AF7-E627-446A-8BB4-2228A66380B1}" dt="2018-11-28T22:59:08.510" v="1083" actId="20577"/>
          <ac:spMkLst>
            <pc:docMk/>
            <pc:sldMk cId="2699876420" sldId="313"/>
            <ac:spMk id="2" creationId="{B28968D8-146C-4C35-A8E9-779B1458C9F5}"/>
          </ac:spMkLst>
        </pc:spChg>
        <pc:spChg chg="del">
          <ac:chgData name="Aileen Marshall-Brown" userId="7e2a57f4-9a41-4e5a-84e1-c6e79e17ac48" providerId="ADAL" clId="{8E610AF7-E627-446A-8BB4-2228A66380B1}" dt="2018-11-28T22:59:01.468" v="1073" actId="478"/>
          <ac:spMkLst>
            <pc:docMk/>
            <pc:sldMk cId="2699876420" sldId="313"/>
            <ac:spMk id="3" creationId="{02B8D46B-8579-4267-91B8-0785FC472EF5}"/>
          </ac:spMkLst>
        </pc:spChg>
      </pc:sldChg>
      <pc:sldChg chg="modSp add">
        <pc:chgData name="Aileen Marshall-Brown" userId="7e2a57f4-9a41-4e5a-84e1-c6e79e17ac48" providerId="ADAL" clId="{8E610AF7-E627-446A-8BB4-2228A66380B1}" dt="2018-11-28T23:38:42.500" v="1459" actId="5793"/>
        <pc:sldMkLst>
          <pc:docMk/>
          <pc:sldMk cId="1333720456" sldId="314"/>
        </pc:sldMkLst>
        <pc:spChg chg="mod">
          <ac:chgData name="Aileen Marshall-Brown" userId="7e2a57f4-9a41-4e5a-84e1-c6e79e17ac48" providerId="ADAL" clId="{8E610AF7-E627-446A-8BB4-2228A66380B1}" dt="2018-11-28T23:28:21.399" v="1100" actId="20577"/>
          <ac:spMkLst>
            <pc:docMk/>
            <pc:sldMk cId="1333720456" sldId="314"/>
            <ac:spMk id="2" creationId="{4FC06DA6-6B79-4476-BCB2-C5CDA7EC80BE}"/>
          </ac:spMkLst>
        </pc:spChg>
        <pc:spChg chg="mod">
          <ac:chgData name="Aileen Marshall-Brown" userId="7e2a57f4-9a41-4e5a-84e1-c6e79e17ac48" providerId="ADAL" clId="{8E610AF7-E627-446A-8BB4-2228A66380B1}" dt="2018-11-28T23:38:42.500" v="1459" actId="5793"/>
          <ac:spMkLst>
            <pc:docMk/>
            <pc:sldMk cId="1333720456" sldId="314"/>
            <ac:spMk id="3" creationId="{6530CE70-F389-4352-95D3-B2570BDAD0F5}"/>
          </ac:spMkLst>
        </pc:spChg>
      </pc:sldChg>
    </pc:docChg>
  </pc:docChgLst>
  <pc:docChgLst>
    <pc:chgData name="Joanne Ronner McGinn" userId="S::admn5462@ox.ac.uk::c183721d-8739-4a62-9838-c2bd8cb3698a" providerId="AD" clId="Web-{9D83D0EB-8488-7F4D-D826-3F59AFC73CBA}"/>
    <pc:docChg chg="addSld delSld modSld">
      <pc:chgData name="Joanne Ronner McGinn" userId="S::admn5462@ox.ac.uk::c183721d-8739-4a62-9838-c2bd8cb3698a" providerId="AD" clId="Web-{9D83D0EB-8488-7F4D-D826-3F59AFC73CBA}" dt="2022-07-04T15:58:35.499" v="52"/>
      <pc:docMkLst>
        <pc:docMk/>
      </pc:docMkLst>
      <pc:sldChg chg="addSp modSp">
        <pc:chgData name="Joanne Ronner McGinn" userId="S::admn5462@ox.ac.uk::c183721d-8739-4a62-9838-c2bd8cb3698a" providerId="AD" clId="Web-{9D83D0EB-8488-7F4D-D826-3F59AFC73CBA}" dt="2022-07-04T15:56:23.244" v="30" actId="20577"/>
        <pc:sldMkLst>
          <pc:docMk/>
          <pc:sldMk cId="3306546317" sldId="314"/>
        </pc:sldMkLst>
        <pc:spChg chg="mod">
          <ac:chgData name="Joanne Ronner McGinn" userId="S::admn5462@ox.ac.uk::c183721d-8739-4a62-9838-c2bd8cb3698a" providerId="AD" clId="Web-{9D83D0EB-8488-7F4D-D826-3F59AFC73CBA}" dt="2022-07-04T15:56:23.244" v="30" actId="20577"/>
          <ac:spMkLst>
            <pc:docMk/>
            <pc:sldMk cId="3306546317" sldId="314"/>
            <ac:spMk id="2" creationId="{00000000-0000-0000-0000-000000000000}"/>
          </ac:spMkLst>
        </pc:spChg>
        <pc:picChg chg="add mod">
          <ac:chgData name="Joanne Ronner McGinn" userId="S::admn5462@ox.ac.uk::c183721d-8739-4a62-9838-c2bd8cb3698a" providerId="AD" clId="Web-{9D83D0EB-8488-7F4D-D826-3F59AFC73CBA}" dt="2022-07-04T15:56:05.869" v="26" actId="1076"/>
          <ac:picMkLst>
            <pc:docMk/>
            <pc:sldMk cId="3306546317" sldId="314"/>
            <ac:picMk id="4" creationId="{FEA95887-8C93-CEB6-4CE8-94BC29DFA661}"/>
          </ac:picMkLst>
        </pc:picChg>
        <pc:picChg chg="add mod">
          <ac:chgData name="Joanne Ronner McGinn" userId="S::admn5462@ox.ac.uk::c183721d-8739-4a62-9838-c2bd8cb3698a" providerId="AD" clId="Web-{9D83D0EB-8488-7F4D-D826-3F59AFC73CBA}" dt="2022-07-04T15:56:02.290" v="25" actId="1076"/>
          <ac:picMkLst>
            <pc:docMk/>
            <pc:sldMk cId="3306546317" sldId="314"/>
            <ac:picMk id="6" creationId="{212E0364-B694-2410-C5AC-8AB13F31AB0E}"/>
          </ac:picMkLst>
        </pc:picChg>
        <pc:picChg chg="mod">
          <ac:chgData name="Joanne Ronner McGinn" userId="S::admn5462@ox.ac.uk::c183721d-8739-4a62-9838-c2bd8cb3698a" providerId="AD" clId="Web-{9D83D0EB-8488-7F4D-D826-3F59AFC73CBA}" dt="2022-07-04T15:55:56.868" v="23" actId="1076"/>
          <ac:picMkLst>
            <pc:docMk/>
            <pc:sldMk cId="3306546317" sldId="314"/>
            <ac:picMk id="23" creationId="{44FDEF25-562B-0313-9B46-82C4656DE1A3}"/>
          </ac:picMkLst>
        </pc:picChg>
        <pc:picChg chg="mod">
          <ac:chgData name="Joanne Ronner McGinn" userId="S::admn5462@ox.ac.uk::c183721d-8739-4a62-9838-c2bd8cb3698a" providerId="AD" clId="Web-{9D83D0EB-8488-7F4D-D826-3F59AFC73CBA}" dt="2022-07-04T15:56:20.729" v="29" actId="1076"/>
          <ac:picMkLst>
            <pc:docMk/>
            <pc:sldMk cId="3306546317" sldId="314"/>
            <ac:picMk id="27" creationId="{509EF020-1BA9-AB17-B9C4-846070CF1FD9}"/>
          </ac:picMkLst>
        </pc:picChg>
      </pc:sldChg>
      <pc:sldChg chg="del">
        <pc:chgData name="Joanne Ronner McGinn" userId="S::admn5462@ox.ac.uk::c183721d-8739-4a62-9838-c2bd8cb3698a" providerId="AD" clId="Web-{9D83D0EB-8488-7F4D-D826-3F59AFC73CBA}" dt="2022-07-04T15:55:02.179" v="21"/>
        <pc:sldMkLst>
          <pc:docMk/>
          <pc:sldMk cId="3741331573" sldId="338"/>
        </pc:sldMkLst>
      </pc:sldChg>
      <pc:sldChg chg="addSp modSp">
        <pc:chgData name="Joanne Ronner McGinn" userId="S::admn5462@ox.ac.uk::c183721d-8739-4a62-9838-c2bd8cb3698a" providerId="AD" clId="Web-{9D83D0EB-8488-7F4D-D826-3F59AFC73CBA}" dt="2022-07-04T15:58:01.748" v="47" actId="1076"/>
        <pc:sldMkLst>
          <pc:docMk/>
          <pc:sldMk cId="3215229771" sldId="339"/>
        </pc:sldMkLst>
        <pc:picChg chg="add mod">
          <ac:chgData name="Joanne Ronner McGinn" userId="S::admn5462@ox.ac.uk::c183721d-8739-4a62-9838-c2bd8cb3698a" providerId="AD" clId="Web-{9D83D0EB-8488-7F4D-D826-3F59AFC73CBA}" dt="2022-07-04T15:58:01.748" v="47" actId="1076"/>
          <ac:picMkLst>
            <pc:docMk/>
            <pc:sldMk cId="3215229771" sldId="339"/>
            <ac:picMk id="4" creationId="{DC8FC085-513B-B455-4983-52ADAA2E8768}"/>
          </ac:picMkLst>
        </pc:picChg>
        <pc:picChg chg="mod">
          <ac:chgData name="Joanne Ronner McGinn" userId="S::admn5462@ox.ac.uk::c183721d-8739-4a62-9838-c2bd8cb3698a" providerId="AD" clId="Web-{9D83D0EB-8488-7F4D-D826-3F59AFC73CBA}" dt="2022-07-04T15:57:02.605" v="35" actId="14100"/>
          <ac:picMkLst>
            <pc:docMk/>
            <pc:sldMk cId="3215229771" sldId="339"/>
            <ac:picMk id="5" creationId="{8E7D927E-78F2-0F0B-2A82-297592675F96}"/>
          </ac:picMkLst>
        </pc:picChg>
        <pc:picChg chg="mod">
          <ac:chgData name="Joanne Ronner McGinn" userId="S::admn5462@ox.ac.uk::c183721d-8739-4a62-9838-c2bd8cb3698a" providerId="AD" clId="Web-{9D83D0EB-8488-7F4D-D826-3F59AFC73CBA}" dt="2022-07-04T15:57:04.949" v="36" actId="1076"/>
          <ac:picMkLst>
            <pc:docMk/>
            <pc:sldMk cId="3215229771" sldId="339"/>
            <ac:picMk id="6" creationId="{2292981D-B978-2F53-6ED1-D3DFE9664E99}"/>
          </ac:picMkLst>
        </pc:picChg>
        <pc:picChg chg="add mod">
          <ac:chgData name="Joanne Ronner McGinn" userId="S::admn5462@ox.ac.uk::c183721d-8739-4a62-9838-c2bd8cb3698a" providerId="AD" clId="Web-{9D83D0EB-8488-7F4D-D826-3F59AFC73CBA}" dt="2022-07-04T15:57:59.264" v="46" actId="1076"/>
          <ac:picMkLst>
            <pc:docMk/>
            <pc:sldMk cId="3215229771" sldId="339"/>
            <ac:picMk id="8" creationId="{5691196D-464A-F472-8E50-1BC38B26801C}"/>
          </ac:picMkLst>
        </pc:picChg>
      </pc:sldChg>
      <pc:sldChg chg="del">
        <pc:chgData name="Joanne Ronner McGinn" userId="S::admn5462@ox.ac.uk::c183721d-8739-4a62-9838-c2bd8cb3698a" providerId="AD" clId="Web-{9D83D0EB-8488-7F4D-D826-3F59AFC73CBA}" dt="2022-07-04T15:58:05.592" v="48"/>
        <pc:sldMkLst>
          <pc:docMk/>
          <pc:sldMk cId="3308290254" sldId="340"/>
        </pc:sldMkLst>
      </pc:sldChg>
      <pc:sldChg chg="addSp modSp">
        <pc:chgData name="Joanne Ronner McGinn" userId="S::admn5462@ox.ac.uk::c183721d-8739-4a62-9838-c2bd8cb3698a" providerId="AD" clId="Web-{9D83D0EB-8488-7F4D-D826-3F59AFC73CBA}" dt="2022-07-04T15:53:06.533" v="5" actId="1076"/>
        <pc:sldMkLst>
          <pc:docMk/>
          <pc:sldMk cId="2043865568" sldId="341"/>
        </pc:sldMkLst>
        <pc:picChg chg="mod">
          <ac:chgData name="Joanne Ronner McGinn" userId="S::admn5462@ox.ac.uk::c183721d-8739-4a62-9838-c2bd8cb3698a" providerId="AD" clId="Web-{9D83D0EB-8488-7F4D-D826-3F59AFC73CBA}" dt="2022-07-04T15:53:01.408" v="3" actId="14100"/>
          <ac:picMkLst>
            <pc:docMk/>
            <pc:sldMk cId="2043865568" sldId="341"/>
            <ac:picMk id="4" creationId="{A678F883-94CA-D93E-EF60-FFE2404E016E}"/>
          </ac:picMkLst>
        </pc:picChg>
        <pc:picChg chg="mod">
          <ac:chgData name="Joanne Ronner McGinn" userId="S::admn5462@ox.ac.uk::c183721d-8739-4a62-9838-c2bd8cb3698a" providerId="AD" clId="Web-{9D83D0EB-8488-7F4D-D826-3F59AFC73CBA}" dt="2022-07-04T15:53:03.924" v="4" actId="14100"/>
          <ac:picMkLst>
            <pc:docMk/>
            <pc:sldMk cId="2043865568" sldId="341"/>
            <ac:picMk id="5" creationId="{8336C2AF-7B16-3CA3-A4B3-C39CB8B3DF64}"/>
          </ac:picMkLst>
        </pc:picChg>
        <pc:picChg chg="add mod">
          <ac:chgData name="Joanne Ronner McGinn" userId="S::admn5462@ox.ac.uk::c183721d-8739-4a62-9838-c2bd8cb3698a" providerId="AD" clId="Web-{9D83D0EB-8488-7F4D-D826-3F59AFC73CBA}" dt="2022-07-04T15:53:06.533" v="5" actId="1076"/>
          <ac:picMkLst>
            <pc:docMk/>
            <pc:sldMk cId="2043865568" sldId="341"/>
            <ac:picMk id="6" creationId="{4F0CCBCE-58CB-9FC9-1D37-D4382FB54F33}"/>
          </ac:picMkLst>
        </pc:picChg>
      </pc:sldChg>
      <pc:sldChg chg="del">
        <pc:chgData name="Joanne Ronner McGinn" userId="S::admn5462@ox.ac.uk::c183721d-8739-4a62-9838-c2bd8cb3698a" providerId="AD" clId="Web-{9D83D0EB-8488-7F4D-D826-3F59AFC73CBA}" dt="2022-07-04T15:53:24.425" v="6"/>
        <pc:sldMkLst>
          <pc:docMk/>
          <pc:sldMk cId="1718529624" sldId="343"/>
        </pc:sldMkLst>
      </pc:sldChg>
      <pc:sldChg chg="delSp add replId">
        <pc:chgData name="Joanne Ronner McGinn" userId="S::admn5462@ox.ac.uk::c183721d-8739-4a62-9838-c2bd8cb3698a" providerId="AD" clId="Web-{9D83D0EB-8488-7F4D-D826-3F59AFC73CBA}" dt="2022-07-04T15:58:35.499" v="52"/>
        <pc:sldMkLst>
          <pc:docMk/>
          <pc:sldMk cId="1017511043" sldId="353"/>
        </pc:sldMkLst>
        <pc:picChg chg="del">
          <ac:chgData name="Joanne Ronner McGinn" userId="S::admn5462@ox.ac.uk::c183721d-8739-4a62-9838-c2bd8cb3698a" providerId="AD" clId="Web-{9D83D0EB-8488-7F4D-D826-3F59AFC73CBA}" dt="2022-07-04T15:58:35.468" v="51"/>
          <ac:picMkLst>
            <pc:docMk/>
            <pc:sldMk cId="1017511043" sldId="353"/>
            <ac:picMk id="4" creationId="{A678F883-94CA-D93E-EF60-FFE2404E016E}"/>
          </ac:picMkLst>
        </pc:picChg>
        <pc:picChg chg="del">
          <ac:chgData name="Joanne Ronner McGinn" userId="S::admn5462@ox.ac.uk::c183721d-8739-4a62-9838-c2bd8cb3698a" providerId="AD" clId="Web-{9D83D0EB-8488-7F4D-D826-3F59AFC73CBA}" dt="2022-07-04T15:58:33.078" v="50"/>
          <ac:picMkLst>
            <pc:docMk/>
            <pc:sldMk cId="1017511043" sldId="353"/>
            <ac:picMk id="5" creationId="{8336C2AF-7B16-3CA3-A4B3-C39CB8B3DF64}"/>
          </ac:picMkLst>
        </pc:picChg>
        <pc:picChg chg="del">
          <ac:chgData name="Joanne Ronner McGinn" userId="S::admn5462@ox.ac.uk::c183721d-8739-4a62-9838-c2bd8cb3698a" providerId="AD" clId="Web-{9D83D0EB-8488-7F4D-D826-3F59AFC73CBA}" dt="2022-07-04T15:58:35.499" v="52"/>
          <ac:picMkLst>
            <pc:docMk/>
            <pc:sldMk cId="1017511043" sldId="353"/>
            <ac:picMk id="6" creationId="{4F0CCBCE-58CB-9FC9-1D37-D4382FB54F33}"/>
          </ac:picMkLst>
        </pc:picChg>
      </pc:sldChg>
    </pc:docChg>
  </pc:docChgLst>
  <pc:docChgLst>
    <pc:chgData name="Dean Valler" userId="S::mast6951@ox.ac.uk::cbcc4959-cdbc-4862-9d5c-e22ada904088" providerId="AD" clId="Web-{684A9D69-40EF-4F0E-BE79-06057266A601}"/>
    <pc:docChg chg="modSld">
      <pc:chgData name="Dean Valler" userId="S::mast6951@ox.ac.uk::cbcc4959-cdbc-4862-9d5c-e22ada904088" providerId="AD" clId="Web-{684A9D69-40EF-4F0E-BE79-06057266A601}" dt="2022-07-04T15:46:34.830" v="92" actId="20577"/>
      <pc:docMkLst>
        <pc:docMk/>
      </pc:docMkLst>
      <pc:sldChg chg="modSp">
        <pc:chgData name="Dean Valler" userId="S::mast6951@ox.ac.uk::cbcc4959-cdbc-4862-9d5c-e22ada904088" providerId="AD" clId="Web-{684A9D69-40EF-4F0E-BE79-06057266A601}" dt="2022-07-04T15:46:34.830" v="92" actId="20577"/>
        <pc:sldMkLst>
          <pc:docMk/>
          <pc:sldMk cId="2104678557" sldId="344"/>
        </pc:sldMkLst>
        <pc:spChg chg="mod">
          <ac:chgData name="Dean Valler" userId="S::mast6951@ox.ac.uk::cbcc4959-cdbc-4862-9d5c-e22ada904088" providerId="AD" clId="Web-{684A9D69-40EF-4F0E-BE79-06057266A601}" dt="2022-07-04T15:46:34.830" v="92" actId="20577"/>
          <ac:spMkLst>
            <pc:docMk/>
            <pc:sldMk cId="2104678557" sldId="344"/>
            <ac:spMk id="3" creationId="{875F92F7-1970-4B9C-84F3-DBB432FC1062}"/>
          </ac:spMkLst>
        </pc:spChg>
      </pc:sldChg>
    </pc:docChg>
  </pc:docChgLst>
  <pc:docChgLst>
    <pc:chgData name="Joanne Ronner McGinn" userId="S::admn5462@ox.ac.uk::c183721d-8739-4a62-9838-c2bd8cb3698a" providerId="AD" clId="Web-{75924C87-2FBA-37FC-DD78-9DCFFCE72225}"/>
    <pc:docChg chg="addSld delSld modSld sldOrd">
      <pc:chgData name="Joanne Ronner McGinn" userId="S::admn5462@ox.ac.uk::c183721d-8739-4a62-9838-c2bd8cb3698a" providerId="AD" clId="Web-{75924C87-2FBA-37FC-DD78-9DCFFCE72225}" dt="2022-07-05T10:14:30.001" v="352" actId="20577"/>
      <pc:docMkLst>
        <pc:docMk/>
      </pc:docMkLst>
      <pc:sldChg chg="modSp">
        <pc:chgData name="Joanne Ronner McGinn" userId="S::admn5462@ox.ac.uk::c183721d-8739-4a62-9838-c2bd8cb3698a" providerId="AD" clId="Web-{75924C87-2FBA-37FC-DD78-9DCFFCE72225}" dt="2022-07-05T10:08:58.241" v="338" actId="1076"/>
        <pc:sldMkLst>
          <pc:docMk/>
          <pc:sldMk cId="3374217746" sldId="298"/>
        </pc:sldMkLst>
        <pc:spChg chg="mod">
          <ac:chgData name="Joanne Ronner McGinn" userId="S::admn5462@ox.ac.uk::c183721d-8739-4a62-9838-c2bd8cb3698a" providerId="AD" clId="Web-{75924C87-2FBA-37FC-DD78-9DCFFCE72225}" dt="2022-07-05T10:08:58.241" v="338" actId="1076"/>
          <ac:spMkLst>
            <pc:docMk/>
            <pc:sldMk cId="3374217746" sldId="298"/>
            <ac:spMk id="3" creationId="{00000000-0000-0000-0000-000000000000}"/>
          </ac:spMkLst>
        </pc:spChg>
      </pc:sldChg>
      <pc:sldChg chg="modSp">
        <pc:chgData name="Joanne Ronner McGinn" userId="S::admn5462@ox.ac.uk::c183721d-8739-4a62-9838-c2bd8cb3698a" providerId="AD" clId="Web-{75924C87-2FBA-37FC-DD78-9DCFFCE72225}" dt="2022-07-05T10:08:47.038" v="337" actId="14100"/>
        <pc:sldMkLst>
          <pc:docMk/>
          <pc:sldMk cId="2548107918" sldId="299"/>
        </pc:sldMkLst>
        <pc:spChg chg="mod">
          <ac:chgData name="Joanne Ronner McGinn" userId="S::admn5462@ox.ac.uk::c183721d-8739-4a62-9838-c2bd8cb3698a" providerId="AD" clId="Web-{75924C87-2FBA-37FC-DD78-9DCFFCE72225}" dt="2022-07-05T10:08:47.038" v="337" actId="14100"/>
          <ac:spMkLst>
            <pc:docMk/>
            <pc:sldMk cId="2548107918" sldId="299"/>
            <ac:spMk id="3" creationId="{00000000-0000-0000-0000-000000000000}"/>
          </ac:spMkLst>
        </pc:spChg>
      </pc:sldChg>
      <pc:sldChg chg="modSp">
        <pc:chgData name="Joanne Ronner McGinn" userId="S::admn5462@ox.ac.uk::c183721d-8739-4a62-9838-c2bd8cb3698a" providerId="AD" clId="Web-{75924C87-2FBA-37FC-DD78-9DCFFCE72225}" dt="2022-07-05T08:37:55.384" v="137" actId="20577"/>
        <pc:sldMkLst>
          <pc:docMk/>
          <pc:sldMk cId="3829340775" sldId="304"/>
        </pc:sldMkLst>
        <pc:spChg chg="mod">
          <ac:chgData name="Joanne Ronner McGinn" userId="S::admn5462@ox.ac.uk::c183721d-8739-4a62-9838-c2bd8cb3698a" providerId="AD" clId="Web-{75924C87-2FBA-37FC-DD78-9DCFFCE72225}" dt="2022-07-05T08:37:55.384" v="137" actId="20577"/>
          <ac:spMkLst>
            <pc:docMk/>
            <pc:sldMk cId="3829340775" sldId="304"/>
            <ac:spMk id="3" creationId="{00000000-0000-0000-0000-000000000000}"/>
          </ac:spMkLst>
        </pc:spChg>
      </pc:sldChg>
      <pc:sldChg chg="modSp">
        <pc:chgData name="Joanne Ronner McGinn" userId="S::admn5462@ox.ac.uk::c183721d-8739-4a62-9838-c2bd8cb3698a" providerId="AD" clId="Web-{75924C87-2FBA-37FC-DD78-9DCFFCE72225}" dt="2022-07-05T08:37:30.899" v="136" actId="20577"/>
        <pc:sldMkLst>
          <pc:docMk/>
          <pc:sldMk cId="4179083718" sldId="305"/>
        </pc:sldMkLst>
        <pc:spChg chg="mod">
          <ac:chgData name="Joanne Ronner McGinn" userId="S::admn5462@ox.ac.uk::c183721d-8739-4a62-9838-c2bd8cb3698a" providerId="AD" clId="Web-{75924C87-2FBA-37FC-DD78-9DCFFCE72225}" dt="2022-07-05T08:37:30.899" v="136" actId="20577"/>
          <ac:spMkLst>
            <pc:docMk/>
            <pc:sldMk cId="4179083718" sldId="305"/>
            <ac:spMk id="6" creationId="{00000000-0000-0000-0000-000000000000}"/>
          </ac:spMkLst>
        </pc:spChg>
      </pc:sldChg>
      <pc:sldChg chg="addSp modSp">
        <pc:chgData name="Joanne Ronner McGinn" userId="S::admn5462@ox.ac.uk::c183721d-8739-4a62-9838-c2bd8cb3698a" providerId="AD" clId="Web-{75924C87-2FBA-37FC-DD78-9DCFFCE72225}" dt="2022-07-05T08:39:44.825" v="152" actId="1076"/>
        <pc:sldMkLst>
          <pc:docMk/>
          <pc:sldMk cId="465713730" sldId="306"/>
        </pc:sldMkLst>
        <pc:spChg chg="mod">
          <ac:chgData name="Joanne Ronner McGinn" userId="S::admn5462@ox.ac.uk::c183721d-8739-4a62-9838-c2bd8cb3698a" providerId="AD" clId="Web-{75924C87-2FBA-37FC-DD78-9DCFFCE72225}" dt="2022-07-05T08:39:23.496" v="143" actId="20577"/>
          <ac:spMkLst>
            <pc:docMk/>
            <pc:sldMk cId="465713730" sldId="306"/>
            <ac:spMk id="6" creationId="{00000000-0000-0000-0000-000000000000}"/>
          </ac:spMkLst>
        </pc:spChg>
        <pc:picChg chg="add mod">
          <ac:chgData name="Joanne Ronner McGinn" userId="S::admn5462@ox.ac.uk::c183721d-8739-4a62-9838-c2bd8cb3698a" providerId="AD" clId="Web-{75924C87-2FBA-37FC-DD78-9DCFFCE72225}" dt="2022-07-05T08:39:44.825" v="152" actId="1076"/>
          <ac:picMkLst>
            <pc:docMk/>
            <pc:sldMk cId="465713730" sldId="306"/>
            <ac:picMk id="3" creationId="{25073568-CBB3-4C4F-E8AE-C5E960F7DC70}"/>
          </ac:picMkLst>
        </pc:picChg>
      </pc:sldChg>
      <pc:sldChg chg="addSp modSp">
        <pc:chgData name="Joanne Ronner McGinn" userId="S::admn5462@ox.ac.uk::c183721d-8739-4a62-9838-c2bd8cb3698a" providerId="AD" clId="Web-{75924C87-2FBA-37FC-DD78-9DCFFCE72225}" dt="2022-07-05T08:44:41.723" v="208" actId="20577"/>
        <pc:sldMkLst>
          <pc:docMk/>
          <pc:sldMk cId="3306546317" sldId="314"/>
        </pc:sldMkLst>
        <pc:spChg chg="mod">
          <ac:chgData name="Joanne Ronner McGinn" userId="S::admn5462@ox.ac.uk::c183721d-8739-4a62-9838-c2bd8cb3698a" providerId="AD" clId="Web-{75924C87-2FBA-37FC-DD78-9DCFFCE72225}" dt="2022-07-05T08:44:41.723" v="208" actId="20577"/>
          <ac:spMkLst>
            <pc:docMk/>
            <pc:sldMk cId="3306546317" sldId="314"/>
            <ac:spMk id="2" creationId="{00000000-0000-0000-0000-000000000000}"/>
          </ac:spMkLst>
        </pc:spChg>
        <pc:picChg chg="add mod">
          <ac:chgData name="Joanne Ronner McGinn" userId="S::admn5462@ox.ac.uk::c183721d-8739-4a62-9838-c2bd8cb3698a" providerId="AD" clId="Web-{75924C87-2FBA-37FC-DD78-9DCFFCE72225}" dt="2022-07-05T08:21:50.939" v="82" actId="1076"/>
          <ac:picMkLst>
            <pc:docMk/>
            <pc:sldMk cId="3306546317" sldId="314"/>
            <ac:picMk id="3" creationId="{99858809-D773-2F08-7B56-3676C4773F26}"/>
          </ac:picMkLst>
        </pc:picChg>
        <pc:picChg chg="mod">
          <ac:chgData name="Joanne Ronner McGinn" userId="S::admn5462@ox.ac.uk::c183721d-8739-4a62-9838-c2bd8cb3698a" providerId="AD" clId="Web-{75924C87-2FBA-37FC-DD78-9DCFFCE72225}" dt="2022-07-05T08:21:35.985" v="76" actId="14100"/>
          <ac:picMkLst>
            <pc:docMk/>
            <pc:sldMk cId="3306546317" sldId="314"/>
            <ac:picMk id="4" creationId="{FEA95887-8C93-CEB6-4CE8-94BC29DFA661}"/>
          </ac:picMkLst>
        </pc:picChg>
        <pc:picChg chg="add mod">
          <ac:chgData name="Joanne Ronner McGinn" userId="S::admn5462@ox.ac.uk::c183721d-8739-4a62-9838-c2bd8cb3698a" providerId="AD" clId="Web-{75924C87-2FBA-37FC-DD78-9DCFFCE72225}" dt="2022-07-05T08:22:09.986" v="92" actId="1076"/>
          <ac:picMkLst>
            <pc:docMk/>
            <pc:sldMk cId="3306546317" sldId="314"/>
            <ac:picMk id="5" creationId="{235A15B5-7172-D374-32AD-993196569712}"/>
          </ac:picMkLst>
        </pc:picChg>
        <pc:picChg chg="mod">
          <ac:chgData name="Joanne Ronner McGinn" userId="S::admn5462@ox.ac.uk::c183721d-8739-4a62-9838-c2bd8cb3698a" providerId="AD" clId="Web-{75924C87-2FBA-37FC-DD78-9DCFFCE72225}" dt="2022-07-05T08:21:40.563" v="78" actId="14100"/>
          <ac:picMkLst>
            <pc:docMk/>
            <pc:sldMk cId="3306546317" sldId="314"/>
            <ac:picMk id="6" creationId="{212E0364-B694-2410-C5AC-8AB13F31AB0E}"/>
          </ac:picMkLst>
        </pc:picChg>
        <pc:picChg chg="add mod">
          <ac:chgData name="Joanne Ronner McGinn" userId="S::admn5462@ox.ac.uk::c183721d-8739-4a62-9838-c2bd8cb3698a" providerId="AD" clId="Web-{75924C87-2FBA-37FC-DD78-9DCFFCE72225}" dt="2022-07-05T08:21:56.298" v="86" actId="1076"/>
          <ac:picMkLst>
            <pc:docMk/>
            <pc:sldMk cId="3306546317" sldId="314"/>
            <ac:picMk id="7" creationId="{5730A4F3-B2CD-DF9B-7479-299E26980954}"/>
          </ac:picMkLst>
        </pc:picChg>
        <pc:picChg chg="add mod">
          <ac:chgData name="Joanne Ronner McGinn" userId="S::admn5462@ox.ac.uk::c183721d-8739-4a62-9838-c2bd8cb3698a" providerId="AD" clId="Web-{75924C87-2FBA-37FC-DD78-9DCFFCE72225}" dt="2022-07-05T08:22:02.611" v="89" actId="1076"/>
          <ac:picMkLst>
            <pc:docMk/>
            <pc:sldMk cId="3306546317" sldId="314"/>
            <ac:picMk id="8" creationId="{51973B00-7284-F6AC-8E63-0B492797B92F}"/>
          </ac:picMkLst>
        </pc:picChg>
        <pc:picChg chg="mod">
          <ac:chgData name="Joanne Ronner McGinn" userId="S::admn5462@ox.ac.uk::c183721d-8739-4a62-9838-c2bd8cb3698a" providerId="AD" clId="Web-{75924C87-2FBA-37FC-DD78-9DCFFCE72225}" dt="2022-07-05T08:21:32.423" v="74" actId="14100"/>
          <ac:picMkLst>
            <pc:docMk/>
            <pc:sldMk cId="3306546317" sldId="314"/>
            <ac:picMk id="23" creationId="{44FDEF25-562B-0313-9B46-82C4656DE1A3}"/>
          </ac:picMkLst>
        </pc:picChg>
        <pc:picChg chg="mod ord">
          <ac:chgData name="Joanne Ronner McGinn" userId="S::admn5462@ox.ac.uk::c183721d-8739-4a62-9838-c2bd8cb3698a" providerId="AD" clId="Web-{75924C87-2FBA-37FC-DD78-9DCFFCE72225}" dt="2022-07-05T08:21:29.922" v="73" actId="14100"/>
          <ac:picMkLst>
            <pc:docMk/>
            <pc:sldMk cId="3306546317" sldId="314"/>
            <ac:picMk id="27" creationId="{509EF020-1BA9-AB17-B9C4-846070CF1FD9}"/>
          </ac:picMkLst>
        </pc:picChg>
      </pc:sldChg>
      <pc:sldChg chg="modSp">
        <pc:chgData name="Joanne Ronner McGinn" userId="S::admn5462@ox.ac.uk::c183721d-8739-4a62-9838-c2bd8cb3698a" providerId="AD" clId="Web-{75924C87-2FBA-37FC-DD78-9DCFFCE72225}" dt="2022-07-05T08:49:23.870" v="232" actId="1076"/>
        <pc:sldMkLst>
          <pc:docMk/>
          <pc:sldMk cId="2452835496" sldId="331"/>
        </pc:sldMkLst>
        <pc:spChg chg="mod">
          <ac:chgData name="Joanne Ronner McGinn" userId="S::admn5462@ox.ac.uk::c183721d-8739-4a62-9838-c2bd8cb3698a" providerId="AD" clId="Web-{75924C87-2FBA-37FC-DD78-9DCFFCE72225}" dt="2022-07-05T08:49:23.870" v="232" actId="1076"/>
          <ac:spMkLst>
            <pc:docMk/>
            <pc:sldMk cId="2452835496" sldId="331"/>
            <ac:spMk id="3" creationId="{00000000-0000-0000-0000-000000000000}"/>
          </ac:spMkLst>
        </pc:spChg>
      </pc:sldChg>
      <pc:sldChg chg="modSp">
        <pc:chgData name="Joanne Ronner McGinn" userId="S::admn5462@ox.ac.uk::c183721d-8739-4a62-9838-c2bd8cb3698a" providerId="AD" clId="Web-{75924C87-2FBA-37FC-DD78-9DCFFCE72225}" dt="2022-07-05T10:14:30.001" v="352" actId="20577"/>
        <pc:sldMkLst>
          <pc:docMk/>
          <pc:sldMk cId="280428438" sldId="332"/>
        </pc:sldMkLst>
        <pc:spChg chg="mod">
          <ac:chgData name="Joanne Ronner McGinn" userId="S::admn5462@ox.ac.uk::c183721d-8739-4a62-9838-c2bd8cb3698a" providerId="AD" clId="Web-{75924C87-2FBA-37FC-DD78-9DCFFCE72225}" dt="2022-07-05T10:14:30.001" v="352" actId="20577"/>
          <ac:spMkLst>
            <pc:docMk/>
            <pc:sldMk cId="280428438" sldId="332"/>
            <ac:spMk id="2" creationId="{9B3AF76C-045F-4263-8303-1A0A390BCFEE}"/>
          </ac:spMkLst>
        </pc:spChg>
      </pc:sldChg>
      <pc:sldChg chg="addSp modSp delCm">
        <pc:chgData name="Joanne Ronner McGinn" userId="S::admn5462@ox.ac.uk::c183721d-8739-4a62-9838-c2bd8cb3698a" providerId="AD" clId="Web-{75924C87-2FBA-37FC-DD78-9DCFFCE72225}" dt="2022-07-05T08:44:01.878" v="186" actId="20577"/>
        <pc:sldMkLst>
          <pc:docMk/>
          <pc:sldMk cId="4135881498" sldId="334"/>
        </pc:sldMkLst>
        <pc:spChg chg="mod">
          <ac:chgData name="Joanne Ronner McGinn" userId="S::admn5462@ox.ac.uk::c183721d-8739-4a62-9838-c2bd8cb3698a" providerId="AD" clId="Web-{75924C87-2FBA-37FC-DD78-9DCFFCE72225}" dt="2022-07-05T08:44:01.878" v="186" actId="20577"/>
          <ac:spMkLst>
            <pc:docMk/>
            <pc:sldMk cId="4135881498" sldId="334"/>
            <ac:spMk id="2" creationId="{B1865C2C-89BE-50DC-E279-8ABA6031AFB0}"/>
          </ac:spMkLst>
        </pc:spChg>
        <pc:spChg chg="add">
          <ac:chgData name="Joanne Ronner McGinn" userId="S::admn5462@ox.ac.uk::c183721d-8739-4a62-9838-c2bd8cb3698a" providerId="AD" clId="Web-{75924C87-2FBA-37FC-DD78-9DCFFCE72225}" dt="2022-07-05T08:43:30.033" v="184"/>
          <ac:spMkLst>
            <pc:docMk/>
            <pc:sldMk cId="4135881498" sldId="334"/>
            <ac:spMk id="3" creationId="{33BE94D5-F844-E0AC-6AFC-5C24F7120AFD}"/>
          </ac:spMkLst>
        </pc:spChg>
      </pc:sldChg>
      <pc:sldChg chg="modSp">
        <pc:chgData name="Joanne Ronner McGinn" userId="S::admn5462@ox.ac.uk::c183721d-8739-4a62-9838-c2bd8cb3698a" providerId="AD" clId="Web-{75924C87-2FBA-37FC-DD78-9DCFFCE72225}" dt="2022-07-05T08:44:07.847" v="190" actId="20577"/>
        <pc:sldMkLst>
          <pc:docMk/>
          <pc:sldMk cId="1269014356" sldId="335"/>
        </pc:sldMkLst>
        <pc:spChg chg="mod">
          <ac:chgData name="Joanne Ronner McGinn" userId="S::admn5462@ox.ac.uk::c183721d-8739-4a62-9838-c2bd8cb3698a" providerId="AD" clId="Web-{75924C87-2FBA-37FC-DD78-9DCFFCE72225}" dt="2022-07-05T08:44:07.847" v="190" actId="20577"/>
          <ac:spMkLst>
            <pc:docMk/>
            <pc:sldMk cId="1269014356" sldId="335"/>
            <ac:spMk id="2" creationId="{B1865C2C-89BE-50DC-E279-8ABA6031AFB0}"/>
          </ac:spMkLst>
        </pc:spChg>
      </pc:sldChg>
      <pc:sldChg chg="modSp">
        <pc:chgData name="Joanne Ronner McGinn" userId="S::admn5462@ox.ac.uk::c183721d-8739-4a62-9838-c2bd8cb3698a" providerId="AD" clId="Web-{75924C87-2FBA-37FC-DD78-9DCFFCE72225}" dt="2022-07-05T08:44:16.003" v="193" actId="20577"/>
        <pc:sldMkLst>
          <pc:docMk/>
          <pc:sldMk cId="2778987303" sldId="336"/>
        </pc:sldMkLst>
        <pc:spChg chg="mod">
          <ac:chgData name="Joanne Ronner McGinn" userId="S::admn5462@ox.ac.uk::c183721d-8739-4a62-9838-c2bd8cb3698a" providerId="AD" clId="Web-{75924C87-2FBA-37FC-DD78-9DCFFCE72225}" dt="2022-07-05T08:44:16.003" v="193" actId="20577"/>
          <ac:spMkLst>
            <pc:docMk/>
            <pc:sldMk cId="2778987303" sldId="336"/>
            <ac:spMk id="2" creationId="{B1865C2C-89BE-50DC-E279-8ABA6031AFB0}"/>
          </ac:spMkLst>
        </pc:spChg>
      </pc:sldChg>
      <pc:sldChg chg="modSp">
        <pc:chgData name="Joanne Ronner McGinn" userId="S::admn5462@ox.ac.uk::c183721d-8739-4a62-9838-c2bd8cb3698a" providerId="AD" clId="Web-{75924C87-2FBA-37FC-DD78-9DCFFCE72225}" dt="2022-07-05T08:44:21.550" v="195" actId="20577"/>
        <pc:sldMkLst>
          <pc:docMk/>
          <pc:sldMk cId="3534099207" sldId="337"/>
        </pc:sldMkLst>
        <pc:spChg chg="mod">
          <ac:chgData name="Joanne Ronner McGinn" userId="S::admn5462@ox.ac.uk::c183721d-8739-4a62-9838-c2bd8cb3698a" providerId="AD" clId="Web-{75924C87-2FBA-37FC-DD78-9DCFFCE72225}" dt="2022-07-05T08:44:21.550" v="195" actId="20577"/>
          <ac:spMkLst>
            <pc:docMk/>
            <pc:sldMk cId="3534099207" sldId="337"/>
            <ac:spMk id="2" creationId="{B1865C2C-89BE-50DC-E279-8ABA6031AFB0}"/>
          </ac:spMkLst>
        </pc:spChg>
      </pc:sldChg>
      <pc:sldChg chg="addSp delSp modSp">
        <pc:chgData name="Joanne Ronner McGinn" userId="S::admn5462@ox.ac.uk::c183721d-8739-4a62-9838-c2bd8cb3698a" providerId="AD" clId="Web-{75924C87-2FBA-37FC-DD78-9DCFFCE72225}" dt="2022-07-05T10:01:11.743" v="292" actId="1076"/>
        <pc:sldMkLst>
          <pc:docMk/>
          <pc:sldMk cId="3215229771" sldId="339"/>
        </pc:sldMkLst>
        <pc:spChg chg="mod">
          <ac:chgData name="Joanne Ronner McGinn" userId="S::admn5462@ox.ac.uk::c183721d-8739-4a62-9838-c2bd8cb3698a" providerId="AD" clId="Web-{75924C87-2FBA-37FC-DD78-9DCFFCE72225}" dt="2022-07-05T08:44:48.942" v="210" actId="20577"/>
          <ac:spMkLst>
            <pc:docMk/>
            <pc:sldMk cId="3215229771" sldId="339"/>
            <ac:spMk id="2" creationId="{00000000-0000-0000-0000-000000000000}"/>
          </ac:spMkLst>
        </pc:spChg>
        <pc:picChg chg="add del mod">
          <ac:chgData name="Joanne Ronner McGinn" userId="S::admn5462@ox.ac.uk::c183721d-8739-4a62-9838-c2bd8cb3698a" providerId="AD" clId="Web-{75924C87-2FBA-37FC-DD78-9DCFFCE72225}" dt="2022-07-05T10:01:02.696" v="288"/>
          <ac:picMkLst>
            <pc:docMk/>
            <pc:sldMk cId="3215229771" sldId="339"/>
            <ac:picMk id="3" creationId="{D348F6C4-2CC3-5316-8D62-A0B6F720444C}"/>
          </ac:picMkLst>
        </pc:picChg>
        <pc:picChg chg="add mod">
          <ac:chgData name="Joanne Ronner McGinn" userId="S::admn5462@ox.ac.uk::c183721d-8739-4a62-9838-c2bd8cb3698a" providerId="AD" clId="Web-{75924C87-2FBA-37FC-DD78-9DCFFCE72225}" dt="2022-07-05T10:01:11.743" v="292" actId="1076"/>
          <ac:picMkLst>
            <pc:docMk/>
            <pc:sldMk cId="3215229771" sldId="339"/>
            <ac:picMk id="4" creationId="{64DAADAE-74C1-F806-E90B-B1219E3C4A94}"/>
          </ac:picMkLst>
        </pc:picChg>
        <pc:picChg chg="del">
          <ac:chgData name="Joanne Ronner McGinn" userId="S::admn5462@ox.ac.uk::c183721d-8739-4a62-9838-c2bd8cb3698a" providerId="AD" clId="Web-{75924C87-2FBA-37FC-DD78-9DCFFCE72225}" dt="2022-07-05T08:20:40.421" v="60"/>
          <ac:picMkLst>
            <pc:docMk/>
            <pc:sldMk cId="3215229771" sldId="339"/>
            <ac:picMk id="4" creationId="{DC8FC085-513B-B455-4983-52ADAA2E8768}"/>
          </ac:picMkLst>
        </pc:picChg>
        <pc:picChg chg="del">
          <ac:chgData name="Joanne Ronner McGinn" userId="S::admn5462@ox.ac.uk::c183721d-8739-4a62-9838-c2bd8cb3698a" providerId="AD" clId="Web-{75924C87-2FBA-37FC-DD78-9DCFFCE72225}" dt="2022-07-05T08:19:46.311" v="43"/>
          <ac:picMkLst>
            <pc:docMk/>
            <pc:sldMk cId="3215229771" sldId="339"/>
            <ac:picMk id="5" creationId="{8E7D927E-78F2-0F0B-2A82-297592675F96}"/>
          </ac:picMkLst>
        </pc:picChg>
        <pc:picChg chg="del">
          <ac:chgData name="Joanne Ronner McGinn" userId="S::admn5462@ox.ac.uk::c183721d-8739-4a62-9838-c2bd8cb3698a" providerId="AD" clId="Web-{75924C87-2FBA-37FC-DD78-9DCFFCE72225}" dt="2022-07-05T08:19:57.061" v="47"/>
          <ac:picMkLst>
            <pc:docMk/>
            <pc:sldMk cId="3215229771" sldId="339"/>
            <ac:picMk id="6" creationId="{2292981D-B978-2F53-6ED1-D3DFE9664E99}"/>
          </ac:picMkLst>
        </pc:picChg>
        <pc:picChg chg="del">
          <ac:chgData name="Joanne Ronner McGinn" userId="S::admn5462@ox.ac.uk::c183721d-8739-4a62-9838-c2bd8cb3698a" providerId="AD" clId="Web-{75924C87-2FBA-37FC-DD78-9DCFFCE72225}" dt="2022-07-05T08:20:52.078" v="64"/>
          <ac:picMkLst>
            <pc:docMk/>
            <pc:sldMk cId="3215229771" sldId="339"/>
            <ac:picMk id="8" creationId="{5691196D-464A-F472-8E50-1BC38B26801C}"/>
          </ac:picMkLst>
        </pc:picChg>
      </pc:sldChg>
      <pc:sldChg chg="modSp">
        <pc:chgData name="Joanne Ronner McGinn" userId="S::admn5462@ox.ac.uk::c183721d-8739-4a62-9838-c2bd8cb3698a" providerId="AD" clId="Web-{75924C87-2FBA-37FC-DD78-9DCFFCE72225}" dt="2022-07-05T08:44:27.785" v="199" actId="20577"/>
        <pc:sldMkLst>
          <pc:docMk/>
          <pc:sldMk cId="2043865568" sldId="341"/>
        </pc:sldMkLst>
        <pc:spChg chg="mod">
          <ac:chgData name="Joanne Ronner McGinn" userId="S::admn5462@ox.ac.uk::c183721d-8739-4a62-9838-c2bd8cb3698a" providerId="AD" clId="Web-{75924C87-2FBA-37FC-DD78-9DCFFCE72225}" dt="2022-07-05T08:44:27.785" v="199" actId="20577"/>
          <ac:spMkLst>
            <pc:docMk/>
            <pc:sldMk cId="2043865568" sldId="341"/>
            <ac:spMk id="2" creationId="{00000000-0000-0000-0000-000000000000}"/>
          </ac:spMkLst>
        </pc:spChg>
        <pc:picChg chg="mod">
          <ac:chgData name="Joanne Ronner McGinn" userId="S::admn5462@ox.ac.uk::c183721d-8739-4a62-9838-c2bd8cb3698a" providerId="AD" clId="Web-{75924C87-2FBA-37FC-DD78-9DCFFCE72225}" dt="2022-07-05T08:23:14.550" v="102" actId="1076"/>
          <ac:picMkLst>
            <pc:docMk/>
            <pc:sldMk cId="2043865568" sldId="341"/>
            <ac:picMk id="4" creationId="{A678F883-94CA-D93E-EF60-FFE2404E016E}"/>
          </ac:picMkLst>
        </pc:picChg>
        <pc:picChg chg="mod">
          <ac:chgData name="Joanne Ronner McGinn" userId="S::admn5462@ox.ac.uk::c183721d-8739-4a62-9838-c2bd8cb3698a" providerId="AD" clId="Web-{75924C87-2FBA-37FC-DD78-9DCFFCE72225}" dt="2022-07-05T08:23:19.628" v="104" actId="1076"/>
          <ac:picMkLst>
            <pc:docMk/>
            <pc:sldMk cId="2043865568" sldId="341"/>
            <ac:picMk id="5" creationId="{8336C2AF-7B16-3CA3-A4B3-C39CB8B3DF64}"/>
          </ac:picMkLst>
        </pc:picChg>
        <pc:picChg chg="mod">
          <ac:chgData name="Joanne Ronner McGinn" userId="S::admn5462@ox.ac.uk::c183721d-8739-4a62-9838-c2bd8cb3698a" providerId="AD" clId="Web-{75924C87-2FBA-37FC-DD78-9DCFFCE72225}" dt="2022-07-05T08:23:10.253" v="100" actId="1076"/>
          <ac:picMkLst>
            <pc:docMk/>
            <pc:sldMk cId="2043865568" sldId="341"/>
            <ac:picMk id="6" creationId="{4F0CCBCE-58CB-9FC9-1D37-D4382FB54F33}"/>
          </ac:picMkLst>
        </pc:picChg>
      </pc:sldChg>
      <pc:sldChg chg="modSp ord delCm modCm">
        <pc:chgData name="Joanne Ronner McGinn" userId="S::admn5462@ox.ac.uk::c183721d-8739-4a62-9838-c2bd8cb3698a" providerId="AD" clId="Web-{75924C87-2FBA-37FC-DD78-9DCFFCE72225}" dt="2022-07-05T08:49:05.026" v="227"/>
        <pc:sldMkLst>
          <pc:docMk/>
          <pc:sldMk cId="2104678557" sldId="344"/>
        </pc:sldMkLst>
        <pc:spChg chg="mod">
          <ac:chgData name="Joanne Ronner McGinn" userId="S::admn5462@ox.ac.uk::c183721d-8739-4a62-9838-c2bd8cb3698a" providerId="AD" clId="Web-{75924C87-2FBA-37FC-DD78-9DCFFCE72225}" dt="2022-07-05T08:18:27.902" v="22" actId="1076"/>
          <ac:spMkLst>
            <pc:docMk/>
            <pc:sldMk cId="2104678557" sldId="344"/>
            <ac:spMk id="2" creationId="{3F344C57-DB2F-9B8E-D8B8-371A0DE64DA4}"/>
          </ac:spMkLst>
        </pc:spChg>
        <pc:spChg chg="mod">
          <ac:chgData name="Joanne Ronner McGinn" userId="S::admn5462@ox.ac.uk::c183721d-8739-4a62-9838-c2bd8cb3698a" providerId="AD" clId="Web-{75924C87-2FBA-37FC-DD78-9DCFFCE72225}" dt="2022-07-05T08:48:25.181" v="226" actId="14100"/>
          <ac:spMkLst>
            <pc:docMk/>
            <pc:sldMk cId="2104678557" sldId="344"/>
            <ac:spMk id="3" creationId="{875F92F7-1970-4B9C-84F3-DBB432FC1062}"/>
          </ac:spMkLst>
        </pc:spChg>
      </pc:sldChg>
      <pc:sldChg chg="modSp">
        <pc:chgData name="Joanne Ronner McGinn" userId="S::admn5462@ox.ac.uk::c183721d-8739-4a62-9838-c2bd8cb3698a" providerId="AD" clId="Web-{75924C87-2FBA-37FC-DD78-9DCFFCE72225}" dt="2022-07-05T08:35:27.724" v="135" actId="1076"/>
        <pc:sldMkLst>
          <pc:docMk/>
          <pc:sldMk cId="1974604574" sldId="345"/>
        </pc:sldMkLst>
        <pc:spChg chg="mod">
          <ac:chgData name="Joanne Ronner McGinn" userId="S::admn5462@ox.ac.uk::c183721d-8739-4a62-9838-c2bd8cb3698a" providerId="AD" clId="Web-{75924C87-2FBA-37FC-DD78-9DCFFCE72225}" dt="2022-07-05T08:35:27.724" v="135" actId="1076"/>
          <ac:spMkLst>
            <pc:docMk/>
            <pc:sldMk cId="1974604574" sldId="345"/>
            <ac:spMk id="2" creationId="{00000000-0000-0000-0000-000000000000}"/>
          </ac:spMkLst>
        </pc:spChg>
        <pc:picChg chg="mod">
          <ac:chgData name="Joanne Ronner McGinn" userId="S::admn5462@ox.ac.uk::c183721d-8739-4a62-9838-c2bd8cb3698a" providerId="AD" clId="Web-{75924C87-2FBA-37FC-DD78-9DCFFCE72225}" dt="2022-07-05T08:35:22.506" v="133" actId="1076"/>
          <ac:picMkLst>
            <pc:docMk/>
            <pc:sldMk cId="1974604574" sldId="345"/>
            <ac:picMk id="4" creationId="{9642350F-CAA2-A345-A323-FDBDBECB85AF}"/>
          </ac:picMkLst>
        </pc:picChg>
      </pc:sldChg>
      <pc:sldChg chg="modSp">
        <pc:chgData name="Joanne Ronner McGinn" userId="S::admn5462@ox.ac.uk::c183721d-8739-4a62-9838-c2bd8cb3698a" providerId="AD" clId="Web-{75924C87-2FBA-37FC-DD78-9DCFFCE72225}" dt="2022-07-05T08:43:23.580" v="179" actId="20577"/>
        <pc:sldMkLst>
          <pc:docMk/>
          <pc:sldMk cId="2289555035" sldId="349"/>
        </pc:sldMkLst>
        <pc:spChg chg="mod">
          <ac:chgData name="Joanne Ronner McGinn" userId="S::admn5462@ox.ac.uk::c183721d-8739-4a62-9838-c2bd8cb3698a" providerId="AD" clId="Web-{75924C87-2FBA-37FC-DD78-9DCFFCE72225}" dt="2022-07-05T08:43:23.580" v="179" actId="20577"/>
          <ac:spMkLst>
            <pc:docMk/>
            <pc:sldMk cId="2289555035" sldId="349"/>
            <ac:spMk id="2" creationId="{00000000-0000-0000-0000-000000000000}"/>
          </ac:spMkLst>
        </pc:spChg>
      </pc:sldChg>
      <pc:sldChg chg="del">
        <pc:chgData name="Joanne Ronner McGinn" userId="S::admn5462@ox.ac.uk::c183721d-8739-4a62-9838-c2bd8cb3698a" providerId="AD" clId="Web-{75924C87-2FBA-37FC-DD78-9DCFFCE72225}" dt="2022-07-05T08:55:49.286" v="233"/>
        <pc:sldMkLst>
          <pc:docMk/>
          <pc:sldMk cId="3675956013" sldId="351"/>
        </pc:sldMkLst>
      </pc:sldChg>
      <pc:sldChg chg="addSp delSp modSp">
        <pc:chgData name="Joanne Ronner McGinn" userId="S::admn5462@ox.ac.uk::c183721d-8739-4a62-9838-c2bd8cb3698a" providerId="AD" clId="Web-{75924C87-2FBA-37FC-DD78-9DCFFCE72225}" dt="2022-07-05T08:43:26.877" v="183" actId="20577"/>
        <pc:sldMkLst>
          <pc:docMk/>
          <pc:sldMk cId="2298969751" sldId="352"/>
        </pc:sldMkLst>
        <pc:spChg chg="mod">
          <ac:chgData name="Joanne Ronner McGinn" userId="S::admn5462@ox.ac.uk::c183721d-8739-4a62-9838-c2bd8cb3698a" providerId="AD" clId="Web-{75924C87-2FBA-37FC-DD78-9DCFFCE72225}" dt="2022-07-05T08:43:26.877" v="183" actId="20577"/>
          <ac:spMkLst>
            <pc:docMk/>
            <pc:sldMk cId="2298969751" sldId="352"/>
            <ac:spMk id="2" creationId="{00000000-0000-0000-0000-000000000000}"/>
          </ac:spMkLst>
        </pc:spChg>
        <pc:spChg chg="del">
          <ac:chgData name="Joanne Ronner McGinn" userId="S::admn5462@ox.ac.uk::c183721d-8739-4a62-9838-c2bd8cb3698a" providerId="AD" clId="Web-{75924C87-2FBA-37FC-DD78-9DCFFCE72225}" dt="2022-07-05T08:41:18.358" v="169"/>
          <ac:spMkLst>
            <pc:docMk/>
            <pc:sldMk cId="2298969751" sldId="352"/>
            <ac:spMk id="3" creationId="{00000000-0000-0000-0000-000000000000}"/>
          </ac:spMkLst>
        </pc:spChg>
        <pc:spChg chg="add mod">
          <ac:chgData name="Joanne Ronner McGinn" userId="S::admn5462@ox.ac.uk::c183721d-8739-4a62-9838-c2bd8cb3698a" providerId="AD" clId="Web-{75924C87-2FBA-37FC-DD78-9DCFFCE72225}" dt="2022-07-05T08:41:39.015" v="174" actId="20577"/>
          <ac:spMkLst>
            <pc:docMk/>
            <pc:sldMk cId="2298969751" sldId="352"/>
            <ac:spMk id="5" creationId="{C1ACDA7C-714C-529F-168D-1E654F95D423}"/>
          </ac:spMkLst>
        </pc:spChg>
      </pc:sldChg>
      <pc:sldChg chg="addSp delSp modSp">
        <pc:chgData name="Joanne Ronner McGinn" userId="S::admn5462@ox.ac.uk::c183721d-8739-4a62-9838-c2bd8cb3698a" providerId="AD" clId="Web-{75924C87-2FBA-37FC-DD78-9DCFFCE72225}" dt="2022-07-05T10:03:29.716" v="297" actId="1076"/>
        <pc:sldMkLst>
          <pc:docMk/>
          <pc:sldMk cId="1017511043" sldId="353"/>
        </pc:sldMkLst>
        <pc:spChg chg="mod">
          <ac:chgData name="Joanne Ronner McGinn" userId="S::admn5462@ox.ac.uk::c183721d-8739-4a62-9838-c2bd8cb3698a" providerId="AD" clId="Web-{75924C87-2FBA-37FC-DD78-9DCFFCE72225}" dt="2022-07-05T08:44:34.144" v="204" actId="20577"/>
          <ac:spMkLst>
            <pc:docMk/>
            <pc:sldMk cId="1017511043" sldId="353"/>
            <ac:spMk id="2" creationId="{00000000-0000-0000-0000-000000000000}"/>
          </ac:spMkLst>
        </pc:spChg>
        <pc:picChg chg="add mod">
          <ac:chgData name="Joanne Ronner McGinn" userId="S::admn5462@ox.ac.uk::c183721d-8739-4a62-9838-c2bd8cb3698a" providerId="AD" clId="Web-{75924C87-2FBA-37FC-DD78-9DCFFCE72225}" dt="2022-07-05T10:03:29.716" v="297" actId="1076"/>
          <ac:picMkLst>
            <pc:docMk/>
            <pc:sldMk cId="1017511043" sldId="353"/>
            <ac:picMk id="3" creationId="{3E6C4E65-52FE-BB19-7468-494B358A9202}"/>
          </ac:picMkLst>
        </pc:picChg>
        <pc:picChg chg="add del mod">
          <ac:chgData name="Joanne Ronner McGinn" userId="S::admn5462@ox.ac.uk::c183721d-8739-4a62-9838-c2bd8cb3698a" providerId="AD" clId="Web-{75924C87-2FBA-37FC-DD78-9DCFFCE72225}" dt="2022-07-05T08:28:16.151" v="109"/>
          <ac:picMkLst>
            <pc:docMk/>
            <pc:sldMk cId="1017511043" sldId="353"/>
            <ac:picMk id="3" creationId="{83E7F7BC-C388-5E97-85B3-63DD50EF6CD1}"/>
          </ac:picMkLst>
        </pc:picChg>
        <pc:picChg chg="add del mod">
          <ac:chgData name="Joanne Ronner McGinn" userId="S::admn5462@ox.ac.uk::c183721d-8739-4a62-9838-c2bd8cb3698a" providerId="AD" clId="Web-{75924C87-2FBA-37FC-DD78-9DCFFCE72225}" dt="2022-07-05T08:31:20.531" v="118"/>
          <ac:picMkLst>
            <pc:docMk/>
            <pc:sldMk cId="1017511043" sldId="353"/>
            <ac:picMk id="4" creationId="{8B9D403A-3609-CA6E-2F12-694C3933AC9A}"/>
          </ac:picMkLst>
        </pc:picChg>
        <pc:picChg chg="add del mod">
          <ac:chgData name="Joanne Ronner McGinn" userId="S::admn5462@ox.ac.uk::c183721d-8739-4a62-9838-c2bd8cb3698a" providerId="AD" clId="Web-{75924C87-2FBA-37FC-DD78-9DCFFCE72225}" dt="2022-07-05T10:03:23.075" v="293"/>
          <ac:picMkLst>
            <pc:docMk/>
            <pc:sldMk cId="1017511043" sldId="353"/>
            <ac:picMk id="5" creationId="{E8808311-D05B-9B35-A22C-37F3BDA6C78B}"/>
          </ac:picMkLst>
        </pc:picChg>
      </pc:sldChg>
      <pc:sldChg chg="add del replId">
        <pc:chgData name="Joanne Ronner McGinn" userId="S::admn5462@ox.ac.uk::c183721d-8739-4a62-9838-c2bd8cb3698a" providerId="AD" clId="Web-{75924C87-2FBA-37FC-DD78-9DCFFCE72225}" dt="2022-07-05T08:22:44.643" v="93"/>
        <pc:sldMkLst>
          <pc:docMk/>
          <pc:sldMk cId="3039666117" sldId="354"/>
        </pc:sldMkLst>
      </pc:sldChg>
      <pc:sldChg chg="addSp delSp modSp new">
        <pc:chgData name="Joanne Ronner McGinn" userId="S::admn5462@ox.ac.uk::c183721d-8739-4a62-9838-c2bd8cb3698a" providerId="AD" clId="Web-{75924C87-2FBA-37FC-DD78-9DCFFCE72225}" dt="2022-07-05T09:47:11.375" v="269" actId="14100"/>
        <pc:sldMkLst>
          <pc:docMk/>
          <pc:sldMk cId="3429839968" sldId="354"/>
        </pc:sldMkLst>
        <pc:spChg chg="mod">
          <ac:chgData name="Joanne Ronner McGinn" userId="S::admn5462@ox.ac.uk::c183721d-8739-4a62-9838-c2bd8cb3698a" providerId="AD" clId="Web-{75924C87-2FBA-37FC-DD78-9DCFFCE72225}" dt="2022-07-05T08:56:22.334" v="240" actId="20577"/>
          <ac:spMkLst>
            <pc:docMk/>
            <pc:sldMk cId="3429839968" sldId="354"/>
            <ac:spMk id="2" creationId="{ACC525F4-53F8-86C0-E53C-43E4B1460CAD}"/>
          </ac:spMkLst>
        </pc:spChg>
        <pc:spChg chg="del">
          <ac:chgData name="Joanne Ronner McGinn" userId="S::admn5462@ox.ac.uk::c183721d-8739-4a62-9838-c2bd8cb3698a" providerId="AD" clId="Web-{75924C87-2FBA-37FC-DD78-9DCFFCE72225}" dt="2022-07-05T08:57:54.305" v="248"/>
          <ac:spMkLst>
            <pc:docMk/>
            <pc:sldMk cId="3429839968" sldId="354"/>
            <ac:spMk id="3" creationId="{47CD972A-13CD-AE1D-E37F-3988516443A0}"/>
          </ac:spMkLst>
        </pc:spChg>
        <pc:picChg chg="add del mod">
          <ac:chgData name="Joanne Ronner McGinn" userId="S::admn5462@ox.ac.uk::c183721d-8739-4a62-9838-c2bd8cb3698a" providerId="AD" clId="Web-{75924C87-2FBA-37FC-DD78-9DCFFCE72225}" dt="2022-07-05T09:45:24.168" v="252"/>
          <ac:picMkLst>
            <pc:docMk/>
            <pc:sldMk cId="3429839968" sldId="354"/>
            <ac:picMk id="3" creationId="{17B123F2-A358-41CF-4697-9DCEC4AC5F1C}"/>
          </ac:picMkLst>
        </pc:picChg>
        <pc:picChg chg="add mod">
          <ac:chgData name="Joanne Ronner McGinn" userId="S::admn5462@ox.ac.uk::c183721d-8739-4a62-9838-c2bd8cb3698a" providerId="AD" clId="Web-{75924C87-2FBA-37FC-DD78-9DCFFCE72225}" dt="2022-07-05T09:46:56.359" v="266" actId="1076"/>
          <ac:picMkLst>
            <pc:docMk/>
            <pc:sldMk cId="3429839968" sldId="354"/>
            <ac:picMk id="4" creationId="{AC7F46F6-B151-389C-F722-EE9FD77EA678}"/>
          </ac:picMkLst>
        </pc:picChg>
        <pc:picChg chg="add mod">
          <ac:chgData name="Joanne Ronner McGinn" userId="S::admn5462@ox.ac.uk::c183721d-8739-4a62-9838-c2bd8cb3698a" providerId="AD" clId="Web-{75924C87-2FBA-37FC-DD78-9DCFFCE72225}" dt="2022-07-05T09:46:40.108" v="258" actId="14100"/>
          <ac:picMkLst>
            <pc:docMk/>
            <pc:sldMk cId="3429839968" sldId="354"/>
            <ac:picMk id="5" creationId="{ADA0461C-A39C-0E91-1CED-B65C3A019AF7}"/>
          </ac:picMkLst>
        </pc:picChg>
        <pc:picChg chg="add del mod">
          <ac:chgData name="Joanne Ronner McGinn" userId="S::admn5462@ox.ac.uk::c183721d-8739-4a62-9838-c2bd8cb3698a" providerId="AD" clId="Web-{75924C87-2FBA-37FC-DD78-9DCFFCE72225}" dt="2022-07-05T09:46:55.124" v="265"/>
          <ac:picMkLst>
            <pc:docMk/>
            <pc:sldMk cId="3429839968" sldId="354"/>
            <ac:picMk id="6" creationId="{66B067D6-EDA3-9FFC-30AD-587C2138760A}"/>
          </ac:picMkLst>
        </pc:picChg>
        <pc:picChg chg="add mod">
          <ac:chgData name="Joanne Ronner McGinn" userId="S::admn5462@ox.ac.uk::c183721d-8739-4a62-9838-c2bd8cb3698a" providerId="AD" clId="Web-{75924C87-2FBA-37FC-DD78-9DCFFCE72225}" dt="2022-07-05T09:47:11.375" v="269" actId="14100"/>
          <ac:picMkLst>
            <pc:docMk/>
            <pc:sldMk cId="3429839968" sldId="354"/>
            <ac:picMk id="7" creationId="{D77A15F5-B8F7-8CB7-BD52-7D5145C3E03B}"/>
          </ac:picMkLst>
        </pc:picChg>
      </pc:sldChg>
      <pc:sldChg chg="addSp delSp modSp add replId">
        <pc:chgData name="Joanne Ronner McGinn" userId="S::admn5462@ox.ac.uk::c183721d-8739-4a62-9838-c2bd8cb3698a" providerId="AD" clId="Web-{75924C87-2FBA-37FC-DD78-9DCFFCE72225}" dt="2022-07-05T10:05:28.922" v="306" actId="1076"/>
        <pc:sldMkLst>
          <pc:docMk/>
          <pc:sldMk cId="1822616677" sldId="355"/>
        </pc:sldMkLst>
        <pc:spChg chg="del">
          <ac:chgData name="Joanne Ronner McGinn" userId="S::admn5462@ox.ac.uk::c183721d-8739-4a62-9838-c2bd8cb3698a" providerId="AD" clId="Web-{75924C87-2FBA-37FC-DD78-9DCFFCE72225}" dt="2022-07-05T09:48:22.502" v="270"/>
          <ac:spMkLst>
            <pc:docMk/>
            <pc:sldMk cId="1822616677" sldId="355"/>
            <ac:spMk id="3" creationId="{47CD972A-13CD-AE1D-E37F-3988516443A0}"/>
          </ac:spMkLst>
        </pc:spChg>
        <pc:picChg chg="add del mod">
          <ac:chgData name="Joanne Ronner McGinn" userId="S::admn5462@ox.ac.uk::c183721d-8739-4a62-9838-c2bd8cb3698a" providerId="AD" clId="Web-{75924C87-2FBA-37FC-DD78-9DCFFCE72225}" dt="2022-07-05T10:05:05.766" v="298"/>
          <ac:picMkLst>
            <pc:docMk/>
            <pc:sldMk cId="1822616677" sldId="355"/>
            <ac:picMk id="4" creationId="{D88ED7CD-D2A1-067D-2CFF-B59E2E0D1E19}"/>
          </ac:picMkLst>
        </pc:picChg>
        <pc:picChg chg="add mod">
          <ac:chgData name="Joanne Ronner McGinn" userId="S::admn5462@ox.ac.uk::c183721d-8739-4a62-9838-c2bd8cb3698a" providerId="AD" clId="Web-{75924C87-2FBA-37FC-DD78-9DCFFCE72225}" dt="2022-07-05T10:05:28.922" v="306" actId="1076"/>
          <ac:picMkLst>
            <pc:docMk/>
            <pc:sldMk cId="1822616677" sldId="355"/>
            <ac:picMk id="5" creationId="{2CCA4F29-786C-BEDE-DF99-985D586858AF}"/>
          </ac:picMkLst>
        </pc:picChg>
      </pc:sldChg>
      <pc:sldChg chg="addSp delSp modSp add ord replId">
        <pc:chgData name="Joanne Ronner McGinn" userId="S::admn5462@ox.ac.uk::c183721d-8739-4a62-9838-c2bd8cb3698a" providerId="AD" clId="Web-{75924C87-2FBA-37FC-DD78-9DCFFCE72225}" dt="2022-07-05T10:13:52.625" v="347" actId="1076"/>
        <pc:sldMkLst>
          <pc:docMk/>
          <pc:sldMk cId="1058108809" sldId="356"/>
        </pc:sldMkLst>
        <pc:spChg chg="mod">
          <ac:chgData name="Joanne Ronner McGinn" userId="S::admn5462@ox.ac.uk::c183721d-8739-4a62-9838-c2bd8cb3698a" providerId="AD" clId="Web-{75924C87-2FBA-37FC-DD78-9DCFFCE72225}" dt="2022-07-05T08:56:32.896" v="245" actId="20577"/>
          <ac:spMkLst>
            <pc:docMk/>
            <pc:sldMk cId="1058108809" sldId="356"/>
            <ac:spMk id="2" creationId="{ACC525F4-53F8-86C0-E53C-43E4B1460CAD}"/>
          </ac:spMkLst>
        </pc:spChg>
        <pc:spChg chg="del">
          <ac:chgData name="Joanne Ronner McGinn" userId="S::admn5462@ox.ac.uk::c183721d-8739-4a62-9838-c2bd8cb3698a" providerId="AD" clId="Web-{75924C87-2FBA-37FC-DD78-9DCFFCE72225}" dt="2022-07-05T09:48:54.034" v="277"/>
          <ac:spMkLst>
            <pc:docMk/>
            <pc:sldMk cId="1058108809" sldId="356"/>
            <ac:spMk id="3" creationId="{47CD972A-13CD-AE1D-E37F-3988516443A0}"/>
          </ac:spMkLst>
        </pc:spChg>
        <pc:spChg chg="add del mod">
          <ac:chgData name="Joanne Ronner McGinn" userId="S::admn5462@ox.ac.uk::c183721d-8739-4a62-9838-c2bd8cb3698a" providerId="AD" clId="Web-{75924C87-2FBA-37FC-DD78-9DCFFCE72225}" dt="2022-07-05T09:48:59.519" v="279"/>
          <ac:spMkLst>
            <pc:docMk/>
            <pc:sldMk cId="1058108809" sldId="356"/>
            <ac:spMk id="6" creationId="{D48AE945-7DF0-9656-77E5-254ED4CD368E}"/>
          </ac:spMkLst>
        </pc:spChg>
        <pc:picChg chg="add del mod ord">
          <ac:chgData name="Joanne Ronner McGinn" userId="S::admn5462@ox.ac.uk::c183721d-8739-4a62-9838-c2bd8cb3698a" providerId="AD" clId="Web-{75924C87-2FBA-37FC-DD78-9DCFFCE72225}" dt="2022-07-05T09:48:57.003" v="278"/>
          <ac:picMkLst>
            <pc:docMk/>
            <pc:sldMk cId="1058108809" sldId="356"/>
            <ac:picMk id="4" creationId="{24D28098-DD6C-DABB-1577-916C8E55F502}"/>
          </ac:picMkLst>
        </pc:picChg>
        <pc:picChg chg="add del mod">
          <ac:chgData name="Joanne Ronner McGinn" userId="S::admn5462@ox.ac.uk::c183721d-8739-4a62-9838-c2bd8cb3698a" providerId="AD" clId="Web-{75924C87-2FBA-37FC-DD78-9DCFFCE72225}" dt="2022-07-05T10:13:35.046" v="339"/>
          <ac:picMkLst>
            <pc:docMk/>
            <pc:sldMk cId="1058108809" sldId="356"/>
            <ac:picMk id="7" creationId="{7984C208-1315-C9B9-D81E-2578996B2176}"/>
          </ac:picMkLst>
        </pc:picChg>
        <pc:picChg chg="add mod">
          <ac:chgData name="Joanne Ronner McGinn" userId="S::admn5462@ox.ac.uk::c183721d-8739-4a62-9838-c2bd8cb3698a" providerId="AD" clId="Web-{75924C87-2FBA-37FC-DD78-9DCFFCE72225}" dt="2022-07-05T10:13:52.625" v="347" actId="1076"/>
          <ac:picMkLst>
            <pc:docMk/>
            <pc:sldMk cId="1058108809" sldId="356"/>
            <ac:picMk id="8" creationId="{5302B3A7-BD86-ED20-0529-65D638B43CF9}"/>
          </ac:picMkLst>
        </pc:picChg>
      </pc:sldChg>
      <pc:sldChg chg="addSp delSp modSp add replId">
        <pc:chgData name="Joanne Ronner McGinn" userId="S::admn5462@ox.ac.uk::c183721d-8739-4a62-9838-c2bd8cb3698a" providerId="AD" clId="Web-{75924C87-2FBA-37FC-DD78-9DCFFCE72225}" dt="2022-07-05T10:06:41.081" v="330" actId="14100"/>
        <pc:sldMkLst>
          <pc:docMk/>
          <pc:sldMk cId="2851529938" sldId="357"/>
        </pc:sldMkLst>
        <pc:spChg chg="mod">
          <ac:chgData name="Joanne Ronner McGinn" userId="S::admn5462@ox.ac.uk::c183721d-8739-4a62-9838-c2bd8cb3698a" providerId="AD" clId="Web-{75924C87-2FBA-37FC-DD78-9DCFFCE72225}" dt="2022-07-05T10:05:42.798" v="311" actId="20577"/>
          <ac:spMkLst>
            <pc:docMk/>
            <pc:sldMk cId="2851529938" sldId="357"/>
            <ac:spMk id="2" creationId="{ACC525F4-53F8-86C0-E53C-43E4B1460CAD}"/>
          </ac:spMkLst>
        </pc:spChg>
        <pc:spChg chg="del">
          <ac:chgData name="Joanne Ronner McGinn" userId="S::admn5462@ox.ac.uk::c183721d-8739-4a62-9838-c2bd8cb3698a" providerId="AD" clId="Web-{75924C87-2FBA-37FC-DD78-9DCFFCE72225}" dt="2022-07-05T09:49:18.222" v="281"/>
          <ac:spMkLst>
            <pc:docMk/>
            <pc:sldMk cId="2851529938" sldId="357"/>
            <ac:spMk id="3" creationId="{47CD972A-13CD-AE1D-E37F-3988516443A0}"/>
          </ac:spMkLst>
        </pc:spChg>
        <pc:picChg chg="add mod">
          <ac:chgData name="Joanne Ronner McGinn" userId="S::admn5462@ox.ac.uk::c183721d-8739-4a62-9838-c2bd8cb3698a" providerId="AD" clId="Web-{75924C87-2FBA-37FC-DD78-9DCFFCE72225}" dt="2022-07-05T10:05:59.408" v="318" actId="14100"/>
          <ac:picMkLst>
            <pc:docMk/>
            <pc:sldMk cId="2851529938" sldId="357"/>
            <ac:picMk id="5" creationId="{06415982-A7BA-BA63-3807-4B7C1521E782}"/>
          </ac:picMkLst>
        </pc:picChg>
        <pc:picChg chg="add del mod">
          <ac:chgData name="Joanne Ronner McGinn" userId="S::admn5462@ox.ac.uk::c183721d-8739-4a62-9838-c2bd8cb3698a" providerId="AD" clId="Web-{75924C87-2FBA-37FC-DD78-9DCFFCE72225}" dt="2022-07-05T10:06:22.611" v="322"/>
          <ac:picMkLst>
            <pc:docMk/>
            <pc:sldMk cId="2851529938" sldId="357"/>
            <ac:picMk id="7" creationId="{7A8CC2C5-74BE-E159-7C31-1A7AF8F371A0}"/>
          </ac:picMkLst>
        </pc:picChg>
        <pc:picChg chg="add mod">
          <ac:chgData name="Joanne Ronner McGinn" userId="S::admn5462@ox.ac.uk::c183721d-8739-4a62-9838-c2bd8cb3698a" providerId="AD" clId="Web-{75924C87-2FBA-37FC-DD78-9DCFFCE72225}" dt="2022-07-05T10:05:53.048" v="316" actId="14100"/>
          <ac:picMkLst>
            <pc:docMk/>
            <pc:sldMk cId="2851529938" sldId="357"/>
            <ac:picMk id="8" creationId="{1F7BEEA9-453D-89D5-7304-FD8E9C9EDE1D}"/>
          </ac:picMkLst>
        </pc:picChg>
        <pc:picChg chg="add mod">
          <ac:chgData name="Joanne Ronner McGinn" userId="S::admn5462@ox.ac.uk::c183721d-8739-4a62-9838-c2bd8cb3698a" providerId="AD" clId="Web-{75924C87-2FBA-37FC-DD78-9DCFFCE72225}" dt="2022-07-05T10:06:41.081" v="330" actId="14100"/>
          <ac:picMkLst>
            <pc:docMk/>
            <pc:sldMk cId="2851529938" sldId="357"/>
            <ac:picMk id="9" creationId="{01EB591E-9972-5007-6EF0-04FFE57CCDE4}"/>
          </ac:picMkLst>
        </pc:picChg>
        <pc:picChg chg="add mod">
          <ac:chgData name="Joanne Ronner McGinn" userId="S::admn5462@ox.ac.uk::c183721d-8739-4a62-9838-c2bd8cb3698a" providerId="AD" clId="Web-{75924C87-2FBA-37FC-DD78-9DCFFCE72225}" dt="2022-07-05T10:06:40.300" v="328" actId="1076"/>
          <ac:picMkLst>
            <pc:docMk/>
            <pc:sldMk cId="2851529938" sldId="357"/>
            <ac:picMk id="10" creationId="{A2374EDC-AEAD-E56C-A207-DBFCBE3DA19E}"/>
          </ac:picMkLst>
        </pc:picChg>
      </pc:sldChg>
      <pc:sldChg chg="add del replId">
        <pc:chgData name="Joanne Ronner McGinn" userId="S::admn5462@ox.ac.uk::c183721d-8739-4a62-9838-c2bd8cb3698a" providerId="AD" clId="Web-{75924C87-2FBA-37FC-DD78-9DCFFCE72225}" dt="2022-07-05T10:05:12.234" v="300"/>
        <pc:sldMkLst>
          <pc:docMk/>
          <pc:sldMk cId="80506009" sldId="358"/>
        </pc:sldMkLst>
      </pc:sldChg>
    </pc:docChg>
  </pc:docChgLst>
  <pc:docChgLst>
    <pc:chgData name="Penny Hoile" userId="S::otss1496@ox.ac.uk::85bb1123-526f-468f-a779-e96a327fbee9" providerId="AD" clId="Web-{147AFBD3-9795-40C6-AD2C-E0251BD9F597}"/>
    <pc:docChg chg="sldOrd">
      <pc:chgData name="Penny Hoile" userId="S::otss1496@ox.ac.uk::85bb1123-526f-468f-a779-e96a327fbee9" providerId="AD" clId="Web-{147AFBD3-9795-40C6-AD2C-E0251BD9F597}" dt="2022-03-17T10:26:43.453" v="1"/>
      <pc:docMkLst>
        <pc:docMk/>
      </pc:docMkLst>
      <pc:sldChg chg="ord">
        <pc:chgData name="Penny Hoile" userId="S::otss1496@ox.ac.uk::85bb1123-526f-468f-a779-e96a327fbee9" providerId="AD" clId="Web-{147AFBD3-9795-40C6-AD2C-E0251BD9F597}" dt="2022-03-17T10:26:43.453" v="1"/>
        <pc:sldMkLst>
          <pc:docMk/>
          <pc:sldMk cId="3656249120" sldId="305"/>
        </pc:sldMkLst>
      </pc:sldChg>
      <pc:sldChg chg="ord">
        <pc:chgData name="Penny Hoile" userId="S::otss1496@ox.ac.uk::85bb1123-526f-468f-a779-e96a327fbee9" providerId="AD" clId="Web-{147AFBD3-9795-40C6-AD2C-E0251BD9F597}" dt="2022-03-17T10:26:21.844" v="0"/>
        <pc:sldMkLst>
          <pc:docMk/>
          <pc:sldMk cId="4183574752" sldId="306"/>
        </pc:sldMkLst>
      </pc:sldChg>
    </pc:docChg>
  </pc:docChgLst>
  <pc:docChgLst>
    <pc:chgData clId="Web-{1E9A4A4E-51A7-930D-E879-AEAF96D71611}"/>
    <pc:docChg chg="modSld">
      <pc:chgData name="" userId="" providerId="" clId="Web-{1E9A4A4E-51A7-930D-E879-AEAF96D71611}" dt="2022-03-22T10:01:52.498" v="2" actId="20577"/>
      <pc:docMkLst>
        <pc:docMk/>
      </pc:docMkLst>
      <pc:sldChg chg="modSp">
        <pc:chgData name="" userId="" providerId="" clId="Web-{1E9A4A4E-51A7-930D-E879-AEAF96D71611}" dt="2022-03-22T10:01:52.498" v="2" actId="20577"/>
        <pc:sldMkLst>
          <pc:docMk/>
          <pc:sldMk cId="1596840366" sldId="315"/>
        </pc:sldMkLst>
        <pc:spChg chg="mod">
          <ac:chgData name="" userId="" providerId="" clId="Web-{1E9A4A4E-51A7-930D-E879-AEAF96D71611}" dt="2022-03-22T10:01:52.498" v="2" actId="20577"/>
          <ac:spMkLst>
            <pc:docMk/>
            <pc:sldMk cId="1596840366" sldId="315"/>
            <ac:spMk id="4" creationId="{A6238258-7257-4A50-83BA-C31B59156630}"/>
          </ac:spMkLst>
        </pc:spChg>
      </pc:sldChg>
    </pc:docChg>
  </pc:docChgLst>
  <pc:docChgLst>
    <pc:chgData name="Penny Hoile" userId="85bb1123-526f-468f-a779-e96a327fbee9" providerId="ADAL" clId="{D53A7B62-5BA5-4F72-9720-BF6E2E070B44}"/>
    <pc:docChg chg="custSel addSld modSld sldOrd">
      <pc:chgData name="Penny Hoile" userId="85bb1123-526f-468f-a779-e96a327fbee9" providerId="ADAL" clId="{D53A7B62-5BA5-4F72-9720-BF6E2E070B44}" dt="2022-03-17T09:51:38.699" v="8967" actId="20577"/>
      <pc:docMkLst>
        <pc:docMk/>
      </pc:docMkLst>
      <pc:sldChg chg="modSp mod">
        <pc:chgData name="Penny Hoile" userId="85bb1123-526f-468f-a779-e96a327fbee9" providerId="ADAL" clId="{D53A7B62-5BA5-4F72-9720-BF6E2E070B44}" dt="2022-03-17T09:50:49.750" v="8952" actId="20577"/>
        <pc:sldMkLst>
          <pc:docMk/>
          <pc:sldMk cId="2323630951" sldId="285"/>
        </pc:sldMkLst>
        <pc:spChg chg="mod">
          <ac:chgData name="Penny Hoile" userId="85bb1123-526f-468f-a779-e96a327fbee9" providerId="ADAL" clId="{D53A7B62-5BA5-4F72-9720-BF6E2E070B44}" dt="2022-03-17T09:49:50.682" v="8924" actId="20577"/>
          <ac:spMkLst>
            <pc:docMk/>
            <pc:sldMk cId="2323630951" sldId="285"/>
            <ac:spMk id="2" creationId="{E9811ABB-54F4-4269-B309-B0A6E5BCE90B}"/>
          </ac:spMkLst>
        </pc:spChg>
        <pc:spChg chg="mod">
          <ac:chgData name="Penny Hoile" userId="85bb1123-526f-468f-a779-e96a327fbee9" providerId="ADAL" clId="{D53A7B62-5BA5-4F72-9720-BF6E2E070B44}" dt="2022-03-17T09:50:49.750" v="8952" actId="20577"/>
          <ac:spMkLst>
            <pc:docMk/>
            <pc:sldMk cId="2323630951" sldId="285"/>
            <ac:spMk id="3" creationId="{445837D7-528E-4369-A4E3-22E78B3FFAA7}"/>
          </ac:spMkLst>
        </pc:spChg>
      </pc:sldChg>
      <pc:sldChg chg="modSp mod modNotes modNotesTx">
        <pc:chgData name="Penny Hoile" userId="85bb1123-526f-468f-a779-e96a327fbee9" providerId="ADAL" clId="{D53A7B62-5BA5-4F72-9720-BF6E2E070B44}" dt="2022-03-17T09:46:15.267" v="8349" actId="20577"/>
        <pc:sldMkLst>
          <pc:docMk/>
          <pc:sldMk cId="3230511537" sldId="286"/>
        </pc:sldMkLst>
        <pc:spChg chg="mod">
          <ac:chgData name="Penny Hoile" userId="85bb1123-526f-468f-a779-e96a327fbee9" providerId="ADAL" clId="{D53A7B62-5BA5-4F72-9720-BF6E2E070B44}" dt="2022-03-17T09:46:15.267" v="8349" actId="20577"/>
          <ac:spMkLst>
            <pc:docMk/>
            <pc:sldMk cId="3230511537" sldId="286"/>
            <ac:spMk id="3" creationId="{445837D7-528E-4369-A4E3-22E78B3FFAA7}"/>
          </ac:spMkLst>
        </pc:spChg>
      </pc:sldChg>
      <pc:sldChg chg="modSp mod">
        <pc:chgData name="Penny Hoile" userId="85bb1123-526f-468f-a779-e96a327fbee9" providerId="ADAL" clId="{D53A7B62-5BA5-4F72-9720-BF6E2E070B44}" dt="2022-03-17T09:47:54.174" v="8611" actId="20577"/>
        <pc:sldMkLst>
          <pc:docMk/>
          <pc:sldMk cId="3122104032" sldId="288"/>
        </pc:sldMkLst>
        <pc:spChg chg="mod">
          <ac:chgData name="Penny Hoile" userId="85bb1123-526f-468f-a779-e96a327fbee9" providerId="ADAL" clId="{D53A7B62-5BA5-4F72-9720-BF6E2E070B44}" dt="2022-03-17T09:47:54.174" v="8611" actId="20577"/>
          <ac:spMkLst>
            <pc:docMk/>
            <pc:sldMk cId="3122104032" sldId="288"/>
            <ac:spMk id="3" creationId="{445837D7-528E-4369-A4E3-22E78B3FFAA7}"/>
          </ac:spMkLst>
        </pc:spChg>
      </pc:sldChg>
      <pc:sldChg chg="modSp mod modNotesTx">
        <pc:chgData name="Penny Hoile" userId="85bb1123-526f-468f-a779-e96a327fbee9" providerId="ADAL" clId="{D53A7B62-5BA5-4F72-9720-BF6E2E070B44}" dt="2022-03-17T09:39:46.007" v="7519" actId="20577"/>
        <pc:sldMkLst>
          <pc:docMk/>
          <pc:sldMk cId="3373194432" sldId="289"/>
        </pc:sldMkLst>
        <pc:spChg chg="mod">
          <ac:chgData name="Penny Hoile" userId="85bb1123-526f-468f-a779-e96a327fbee9" providerId="ADAL" clId="{D53A7B62-5BA5-4F72-9720-BF6E2E070B44}" dt="2022-03-17T09:39:46.007" v="7519" actId="20577"/>
          <ac:spMkLst>
            <pc:docMk/>
            <pc:sldMk cId="3373194432" sldId="289"/>
            <ac:spMk id="3" creationId="{445837D7-528E-4369-A4E3-22E78B3FFAA7}"/>
          </ac:spMkLst>
        </pc:spChg>
      </pc:sldChg>
      <pc:sldChg chg="addSp modSp mod">
        <pc:chgData name="Penny Hoile" userId="85bb1123-526f-468f-a779-e96a327fbee9" providerId="ADAL" clId="{D53A7B62-5BA5-4F72-9720-BF6E2E070B44}" dt="2022-03-17T09:51:38.699" v="8967" actId="20577"/>
        <pc:sldMkLst>
          <pc:docMk/>
          <pc:sldMk cId="1362792551" sldId="290"/>
        </pc:sldMkLst>
        <pc:spChg chg="mod">
          <ac:chgData name="Penny Hoile" userId="85bb1123-526f-468f-a779-e96a327fbee9" providerId="ADAL" clId="{D53A7B62-5BA5-4F72-9720-BF6E2E070B44}" dt="2022-03-17T09:51:38.699" v="8967" actId="20577"/>
          <ac:spMkLst>
            <pc:docMk/>
            <pc:sldMk cId="1362792551" sldId="290"/>
            <ac:spMk id="3" creationId="{445837D7-528E-4369-A4E3-22E78B3FFAA7}"/>
          </ac:spMkLst>
        </pc:spChg>
        <pc:picChg chg="add mod">
          <ac:chgData name="Penny Hoile" userId="85bb1123-526f-468f-a779-e96a327fbee9" providerId="ADAL" clId="{D53A7B62-5BA5-4F72-9720-BF6E2E070B44}" dt="2022-03-17T09:51:34.459" v="8959" actId="1076"/>
          <ac:picMkLst>
            <pc:docMk/>
            <pc:sldMk cId="1362792551" sldId="290"/>
            <ac:picMk id="5" creationId="{99D7C064-998D-4581-9E8C-36B0139F459E}"/>
          </ac:picMkLst>
        </pc:picChg>
      </pc:sldChg>
      <pc:sldChg chg="modSp mod">
        <pc:chgData name="Penny Hoile" userId="85bb1123-526f-468f-a779-e96a327fbee9" providerId="ADAL" clId="{D53A7B62-5BA5-4F72-9720-BF6E2E070B44}" dt="2022-03-10T16:57:32.224" v="6719" actId="20577"/>
        <pc:sldMkLst>
          <pc:docMk/>
          <pc:sldMk cId="3738106540" sldId="297"/>
        </pc:sldMkLst>
        <pc:spChg chg="mod">
          <ac:chgData name="Penny Hoile" userId="85bb1123-526f-468f-a779-e96a327fbee9" providerId="ADAL" clId="{D53A7B62-5BA5-4F72-9720-BF6E2E070B44}" dt="2022-03-10T16:57:32.224" v="6719" actId="20577"/>
          <ac:spMkLst>
            <pc:docMk/>
            <pc:sldMk cId="3738106540" sldId="297"/>
            <ac:spMk id="3" creationId="{445837D7-528E-4369-A4E3-22E78B3FFAA7}"/>
          </ac:spMkLst>
        </pc:spChg>
      </pc:sldChg>
      <pc:sldChg chg="modSp mod">
        <pc:chgData name="Penny Hoile" userId="85bb1123-526f-468f-a779-e96a327fbee9" providerId="ADAL" clId="{D53A7B62-5BA5-4F72-9720-BF6E2E070B44}" dt="2022-03-10T16:57:57.402" v="6813" actId="20577"/>
        <pc:sldMkLst>
          <pc:docMk/>
          <pc:sldMk cId="1782707272" sldId="298"/>
        </pc:sldMkLst>
        <pc:spChg chg="mod">
          <ac:chgData name="Penny Hoile" userId="85bb1123-526f-468f-a779-e96a327fbee9" providerId="ADAL" clId="{D53A7B62-5BA5-4F72-9720-BF6E2E070B44}" dt="2022-03-10T16:57:57.402" v="6813" actId="20577"/>
          <ac:spMkLst>
            <pc:docMk/>
            <pc:sldMk cId="1782707272" sldId="298"/>
            <ac:spMk id="3" creationId="{445837D7-528E-4369-A4E3-22E78B3FFAA7}"/>
          </ac:spMkLst>
        </pc:spChg>
      </pc:sldChg>
      <pc:sldChg chg="modNotesTx">
        <pc:chgData name="Penny Hoile" userId="85bb1123-526f-468f-a779-e96a327fbee9" providerId="ADAL" clId="{D53A7B62-5BA5-4F72-9720-BF6E2E070B44}" dt="2022-03-10T15:35:34.346" v="1673" actId="20577"/>
        <pc:sldMkLst>
          <pc:docMk/>
          <pc:sldMk cId="1336405956" sldId="299"/>
        </pc:sldMkLst>
      </pc:sldChg>
      <pc:sldChg chg="addSp delSp modSp new mod ord modNotes">
        <pc:chgData name="Penny Hoile" userId="85bb1123-526f-468f-a779-e96a327fbee9" providerId="ADAL" clId="{D53A7B62-5BA5-4F72-9720-BF6E2E070B44}" dt="2022-03-17T09:43:49.538" v="7779" actId="20577"/>
        <pc:sldMkLst>
          <pc:docMk/>
          <pc:sldMk cId="1979343430" sldId="301"/>
        </pc:sldMkLst>
        <pc:spChg chg="del">
          <ac:chgData name="Penny Hoile" userId="85bb1123-526f-468f-a779-e96a327fbee9" providerId="ADAL" clId="{D53A7B62-5BA5-4F72-9720-BF6E2E070B44}" dt="2022-03-10T15:49:37.940" v="3490"/>
          <ac:spMkLst>
            <pc:docMk/>
            <pc:sldMk cId="1979343430" sldId="301"/>
            <ac:spMk id="2" creationId="{CC69627B-7C4D-461F-8574-C815089E3D04}"/>
          </ac:spMkLst>
        </pc:spChg>
        <pc:spChg chg="del">
          <ac:chgData name="Penny Hoile" userId="85bb1123-526f-468f-a779-e96a327fbee9" providerId="ADAL" clId="{D53A7B62-5BA5-4F72-9720-BF6E2E070B44}" dt="2022-03-10T15:49:17.377" v="3489"/>
          <ac:spMkLst>
            <pc:docMk/>
            <pc:sldMk cId="1979343430" sldId="301"/>
            <ac:spMk id="3" creationId="{A5C71904-BC16-4B0B-A9DC-36208018837B}"/>
          </ac:spMkLst>
        </pc:spChg>
        <pc:spChg chg="add mod">
          <ac:chgData name="Penny Hoile" userId="85bb1123-526f-468f-a779-e96a327fbee9" providerId="ADAL" clId="{D53A7B62-5BA5-4F72-9720-BF6E2E070B44}" dt="2022-03-17T09:43:49.538" v="7779" actId="20577"/>
          <ac:spMkLst>
            <pc:docMk/>
            <pc:sldMk cId="1979343430" sldId="301"/>
            <ac:spMk id="4" creationId="{A6238258-7257-4A50-83BA-C31B59156630}"/>
          </ac:spMkLst>
        </pc:spChg>
        <pc:spChg chg="add mod">
          <ac:chgData name="Penny Hoile" userId="85bb1123-526f-468f-a779-e96a327fbee9" providerId="ADAL" clId="{D53A7B62-5BA5-4F72-9720-BF6E2E070B44}" dt="2022-03-10T15:49:37.940" v="3490"/>
          <ac:spMkLst>
            <pc:docMk/>
            <pc:sldMk cId="1979343430" sldId="301"/>
            <ac:spMk id="5" creationId="{05C2E217-FE85-469C-8ED9-05781AFAFDC1}"/>
          </ac:spMkLst>
        </pc:spChg>
      </pc:sldChg>
      <pc:sldChg chg="modSp new mod ord">
        <pc:chgData name="Penny Hoile" userId="85bb1123-526f-468f-a779-e96a327fbee9" providerId="ADAL" clId="{D53A7B62-5BA5-4F72-9720-BF6E2E070B44}" dt="2022-03-17T09:42:28.038" v="7551" actId="5793"/>
        <pc:sldMkLst>
          <pc:docMk/>
          <pc:sldMk cId="2800153533" sldId="302"/>
        </pc:sldMkLst>
        <pc:spChg chg="mod">
          <ac:chgData name="Penny Hoile" userId="85bb1123-526f-468f-a779-e96a327fbee9" providerId="ADAL" clId="{D53A7B62-5BA5-4F72-9720-BF6E2E070B44}" dt="2022-03-17T09:42:28.038" v="7551" actId="5793"/>
          <ac:spMkLst>
            <pc:docMk/>
            <pc:sldMk cId="2800153533" sldId="302"/>
            <ac:spMk id="3" creationId="{C22B58B2-621D-4848-9458-42AA90DB3E14}"/>
          </ac:spMkLst>
        </pc:spChg>
      </pc:sldChg>
    </pc:docChg>
  </pc:docChgLst>
  <pc:docChgLst>
    <pc:chgData name="Georgia Broome" userId="S::admn5477@ox.ac.uk::e9f0ad00-a7c5-4182-8364-ca69ff606511" providerId="AD" clId="Web-{A23C0DD5-017F-F4F1-CEE7-3E799F0080A1}"/>
    <pc:docChg chg="modSld">
      <pc:chgData name="Georgia Broome" userId="S::admn5477@ox.ac.uk::e9f0ad00-a7c5-4182-8364-ca69ff606511" providerId="AD" clId="Web-{A23C0DD5-017F-F4F1-CEE7-3E799F0080A1}" dt="2022-07-04T13:28:22.957" v="36" actId="20577"/>
      <pc:docMkLst>
        <pc:docMk/>
      </pc:docMkLst>
      <pc:sldChg chg="modSp">
        <pc:chgData name="Georgia Broome" userId="S::admn5477@ox.ac.uk::e9f0ad00-a7c5-4182-8364-ca69ff606511" providerId="AD" clId="Web-{A23C0DD5-017F-F4F1-CEE7-3E799F0080A1}" dt="2022-07-04T13:24:42.802" v="0" actId="20577"/>
        <pc:sldMkLst>
          <pc:docMk/>
          <pc:sldMk cId="3837156467" sldId="256"/>
        </pc:sldMkLst>
        <pc:spChg chg="mod">
          <ac:chgData name="Georgia Broome" userId="S::admn5477@ox.ac.uk::e9f0ad00-a7c5-4182-8364-ca69ff606511" providerId="AD" clId="Web-{A23C0DD5-017F-F4F1-CEE7-3E799F0080A1}" dt="2022-07-04T13:24:42.802" v="0" actId="20577"/>
          <ac:spMkLst>
            <pc:docMk/>
            <pc:sldMk cId="3837156467" sldId="256"/>
            <ac:spMk id="3" creationId="{22DF0FD5-624A-4EDF-8357-AF818D3F5D7B}"/>
          </ac:spMkLst>
        </pc:spChg>
      </pc:sldChg>
      <pc:sldChg chg="modSp">
        <pc:chgData name="Georgia Broome" userId="S::admn5477@ox.ac.uk::e9f0ad00-a7c5-4182-8364-ca69ff606511" providerId="AD" clId="Web-{A23C0DD5-017F-F4F1-CEE7-3E799F0080A1}" dt="2022-07-04T13:28:22.957" v="36" actId="20577"/>
        <pc:sldMkLst>
          <pc:docMk/>
          <pc:sldMk cId="2104678557" sldId="344"/>
        </pc:sldMkLst>
        <pc:spChg chg="mod">
          <ac:chgData name="Georgia Broome" userId="S::admn5477@ox.ac.uk::e9f0ad00-a7c5-4182-8364-ca69ff606511" providerId="AD" clId="Web-{A23C0DD5-017F-F4F1-CEE7-3E799F0080A1}" dt="2022-07-04T13:28:22.957" v="36" actId="20577"/>
          <ac:spMkLst>
            <pc:docMk/>
            <pc:sldMk cId="2104678557" sldId="344"/>
            <ac:spMk id="3" creationId="{875F92F7-1970-4B9C-84F3-DBB432FC1062}"/>
          </ac:spMkLst>
        </pc:spChg>
      </pc:sldChg>
    </pc:docChg>
  </pc:docChgLst>
  <pc:docChgLst>
    <pc:chgData name="Joanne Ronner McGinn" userId="S::admn5462@ox.ac.uk::c183721d-8739-4a62-9838-c2bd8cb3698a" providerId="AD" clId="Web-{9403C3AE-079B-6FA2-04C8-4CAC40CFA6B2}"/>
    <pc:docChg chg="addSld delSld modSld sldOrd">
      <pc:chgData name="Joanne Ronner McGinn" userId="S::admn5462@ox.ac.uk::c183721d-8739-4a62-9838-c2bd8cb3698a" providerId="AD" clId="Web-{9403C3AE-079B-6FA2-04C8-4CAC40CFA6B2}" dt="2022-06-27T15:30:48.256" v="104" actId="20577"/>
      <pc:docMkLst>
        <pc:docMk/>
      </pc:docMkLst>
      <pc:sldChg chg="modSp">
        <pc:chgData name="Joanne Ronner McGinn" userId="S::admn5462@ox.ac.uk::c183721d-8739-4a62-9838-c2bd8cb3698a" providerId="AD" clId="Web-{9403C3AE-079B-6FA2-04C8-4CAC40CFA6B2}" dt="2022-06-27T15:25:44.593" v="78" actId="20577"/>
        <pc:sldMkLst>
          <pc:docMk/>
          <pc:sldMk cId="1761165548" sldId="297"/>
        </pc:sldMkLst>
        <pc:spChg chg="mod">
          <ac:chgData name="Joanne Ronner McGinn" userId="S::admn5462@ox.ac.uk::c183721d-8739-4a62-9838-c2bd8cb3698a" providerId="AD" clId="Web-{9403C3AE-079B-6FA2-04C8-4CAC40CFA6B2}" dt="2022-06-27T15:25:44.593" v="78" actId="20577"/>
          <ac:spMkLst>
            <pc:docMk/>
            <pc:sldMk cId="1761165548" sldId="297"/>
            <ac:spMk id="3" creationId="{00000000-0000-0000-0000-000000000000}"/>
          </ac:spMkLst>
        </pc:spChg>
      </pc:sldChg>
      <pc:sldChg chg="del">
        <pc:chgData name="Joanne Ronner McGinn" userId="S::admn5462@ox.ac.uk::c183721d-8739-4a62-9838-c2bd8cb3698a" providerId="AD" clId="Web-{9403C3AE-079B-6FA2-04C8-4CAC40CFA6B2}" dt="2022-06-27T14:25:54.516" v="0"/>
        <pc:sldMkLst>
          <pc:docMk/>
          <pc:sldMk cId="2322720983" sldId="302"/>
        </pc:sldMkLst>
      </pc:sldChg>
      <pc:sldChg chg="addSp modSp ord">
        <pc:chgData name="Joanne Ronner McGinn" userId="S::admn5462@ox.ac.uk::c183721d-8739-4a62-9838-c2bd8cb3698a" providerId="AD" clId="Web-{9403C3AE-079B-6FA2-04C8-4CAC40CFA6B2}" dt="2022-06-27T14:30:12.067" v="29" actId="20577"/>
        <pc:sldMkLst>
          <pc:docMk/>
          <pc:sldMk cId="3829340775" sldId="304"/>
        </pc:sldMkLst>
        <pc:spChg chg="mod">
          <ac:chgData name="Joanne Ronner McGinn" userId="S::admn5462@ox.ac.uk::c183721d-8739-4a62-9838-c2bd8cb3698a" providerId="AD" clId="Web-{9403C3AE-079B-6FA2-04C8-4CAC40CFA6B2}" dt="2022-06-27T14:28:00.947" v="20" actId="20577"/>
          <ac:spMkLst>
            <pc:docMk/>
            <pc:sldMk cId="3829340775" sldId="304"/>
            <ac:spMk id="2" creationId="{00000000-0000-0000-0000-000000000000}"/>
          </ac:spMkLst>
        </pc:spChg>
        <pc:spChg chg="mod">
          <ac:chgData name="Joanne Ronner McGinn" userId="S::admn5462@ox.ac.uk::c183721d-8739-4a62-9838-c2bd8cb3698a" providerId="AD" clId="Web-{9403C3AE-079B-6FA2-04C8-4CAC40CFA6B2}" dt="2022-06-27T14:30:12.067" v="29" actId="20577"/>
          <ac:spMkLst>
            <pc:docMk/>
            <pc:sldMk cId="3829340775" sldId="304"/>
            <ac:spMk id="3" creationId="{00000000-0000-0000-0000-000000000000}"/>
          </ac:spMkLst>
        </pc:spChg>
        <pc:picChg chg="add mod">
          <ac:chgData name="Joanne Ronner McGinn" userId="S::admn5462@ox.ac.uk::c183721d-8739-4a62-9838-c2bd8cb3698a" providerId="AD" clId="Web-{9403C3AE-079B-6FA2-04C8-4CAC40CFA6B2}" dt="2022-06-27T14:28:18.042" v="26" actId="1076"/>
          <ac:picMkLst>
            <pc:docMk/>
            <pc:sldMk cId="3829340775" sldId="304"/>
            <ac:picMk id="4" creationId="{E08F32F5-8962-FF02-8762-436AF10ED5E0}"/>
          </ac:picMkLst>
        </pc:picChg>
        <pc:picChg chg="mod">
          <ac:chgData name="Joanne Ronner McGinn" userId="S::admn5462@ox.ac.uk::c183721d-8739-4a62-9838-c2bd8cb3698a" providerId="AD" clId="Web-{9403C3AE-079B-6FA2-04C8-4CAC40CFA6B2}" dt="2022-06-27T14:27:08.537" v="10" actId="1076"/>
          <ac:picMkLst>
            <pc:docMk/>
            <pc:sldMk cId="3829340775" sldId="304"/>
            <ac:picMk id="5" creationId="{9642350F-CAA2-A345-A323-FDBDBECB85AF}"/>
          </ac:picMkLst>
        </pc:picChg>
      </pc:sldChg>
      <pc:sldChg chg="addSp modSp ord">
        <pc:chgData name="Joanne Ronner McGinn" userId="S::admn5462@ox.ac.uk::c183721d-8739-4a62-9838-c2bd8cb3698a" providerId="AD" clId="Web-{9403C3AE-079B-6FA2-04C8-4CAC40CFA6B2}" dt="2022-06-27T14:31:13.666" v="39" actId="1076"/>
        <pc:sldMkLst>
          <pc:docMk/>
          <pc:sldMk cId="4179083718" sldId="305"/>
        </pc:sldMkLst>
        <pc:spChg chg="mod">
          <ac:chgData name="Joanne Ronner McGinn" userId="S::admn5462@ox.ac.uk::c183721d-8739-4a62-9838-c2bd8cb3698a" providerId="AD" clId="Web-{9403C3AE-079B-6FA2-04C8-4CAC40CFA6B2}" dt="2022-06-27T14:28:11.089" v="25" actId="20577"/>
          <ac:spMkLst>
            <pc:docMk/>
            <pc:sldMk cId="4179083718" sldId="305"/>
            <ac:spMk id="2" creationId="{00000000-0000-0000-0000-000000000000}"/>
          </ac:spMkLst>
        </pc:spChg>
        <pc:spChg chg="mod">
          <ac:chgData name="Joanne Ronner McGinn" userId="S::admn5462@ox.ac.uk::c183721d-8739-4a62-9838-c2bd8cb3698a" providerId="AD" clId="Web-{9403C3AE-079B-6FA2-04C8-4CAC40CFA6B2}" dt="2022-06-27T14:30:27.209" v="34" actId="1076"/>
          <ac:spMkLst>
            <pc:docMk/>
            <pc:sldMk cId="4179083718" sldId="305"/>
            <ac:spMk id="6" creationId="{00000000-0000-0000-0000-000000000000}"/>
          </ac:spMkLst>
        </pc:spChg>
        <pc:picChg chg="add mod">
          <ac:chgData name="Joanne Ronner McGinn" userId="S::admn5462@ox.ac.uk::c183721d-8739-4a62-9838-c2bd8cb3698a" providerId="AD" clId="Web-{9403C3AE-079B-6FA2-04C8-4CAC40CFA6B2}" dt="2022-06-27T14:31:13.666" v="39" actId="1076"/>
          <ac:picMkLst>
            <pc:docMk/>
            <pc:sldMk cId="4179083718" sldId="305"/>
            <ac:picMk id="3" creationId="{7E8816EB-F606-4AB0-ED76-F9A4FACF15CA}"/>
          </ac:picMkLst>
        </pc:picChg>
        <pc:picChg chg="mod">
          <ac:chgData name="Joanne Ronner McGinn" userId="S::admn5462@ox.ac.uk::c183721d-8739-4a62-9838-c2bd8cb3698a" providerId="AD" clId="Web-{9403C3AE-079B-6FA2-04C8-4CAC40CFA6B2}" dt="2022-06-27T14:30:28.678" v="35" actId="1076"/>
          <ac:picMkLst>
            <pc:docMk/>
            <pc:sldMk cId="4179083718" sldId="305"/>
            <ac:picMk id="5" creationId="{9642350F-CAA2-A345-A323-FDBDBECB85AF}"/>
          </ac:picMkLst>
        </pc:picChg>
      </pc:sldChg>
      <pc:sldChg chg="modSp">
        <pc:chgData name="Joanne Ronner McGinn" userId="S::admn5462@ox.ac.uk::c183721d-8739-4a62-9838-c2bd8cb3698a" providerId="AD" clId="Web-{9403C3AE-079B-6FA2-04C8-4CAC40CFA6B2}" dt="2022-06-27T15:30:48.256" v="104" actId="20577"/>
        <pc:sldMkLst>
          <pc:docMk/>
          <pc:sldMk cId="2294628775" sldId="307"/>
        </pc:sldMkLst>
        <pc:spChg chg="mod">
          <ac:chgData name="Joanne Ronner McGinn" userId="S::admn5462@ox.ac.uk::c183721d-8739-4a62-9838-c2bd8cb3698a" providerId="AD" clId="Web-{9403C3AE-079B-6FA2-04C8-4CAC40CFA6B2}" dt="2022-06-27T15:30:48.256" v="104" actId="20577"/>
          <ac:spMkLst>
            <pc:docMk/>
            <pc:sldMk cId="2294628775" sldId="307"/>
            <ac:spMk id="2" creationId="{00000000-0000-0000-0000-000000000000}"/>
          </ac:spMkLst>
        </pc:spChg>
        <pc:spChg chg="mod">
          <ac:chgData name="Joanne Ronner McGinn" userId="S::admn5462@ox.ac.uk::c183721d-8739-4a62-9838-c2bd8cb3698a" providerId="AD" clId="Web-{9403C3AE-079B-6FA2-04C8-4CAC40CFA6B2}" dt="2022-06-27T15:26:10.828" v="81" actId="20577"/>
          <ac:spMkLst>
            <pc:docMk/>
            <pc:sldMk cId="2294628775" sldId="307"/>
            <ac:spMk id="3" creationId="{00000000-0000-0000-0000-000000000000}"/>
          </ac:spMkLst>
        </pc:spChg>
      </pc:sldChg>
      <pc:sldChg chg="modSp">
        <pc:chgData name="Joanne Ronner McGinn" userId="S::admn5462@ox.ac.uk::c183721d-8739-4a62-9838-c2bd8cb3698a" providerId="AD" clId="Web-{9403C3AE-079B-6FA2-04C8-4CAC40CFA6B2}" dt="2022-06-27T15:29:46.942" v="95" actId="20577"/>
        <pc:sldMkLst>
          <pc:docMk/>
          <pc:sldMk cId="3908157038" sldId="308"/>
        </pc:sldMkLst>
        <pc:spChg chg="mod">
          <ac:chgData name="Joanne Ronner McGinn" userId="S::admn5462@ox.ac.uk::c183721d-8739-4a62-9838-c2bd8cb3698a" providerId="AD" clId="Web-{9403C3AE-079B-6FA2-04C8-4CAC40CFA6B2}" dt="2022-06-27T15:29:46.942" v="95" actId="20577"/>
          <ac:spMkLst>
            <pc:docMk/>
            <pc:sldMk cId="3908157038" sldId="308"/>
            <ac:spMk id="2" creationId="{00000000-0000-0000-0000-000000000000}"/>
          </ac:spMkLst>
        </pc:spChg>
      </pc:sldChg>
      <pc:sldChg chg="modSp add del">
        <pc:chgData name="Joanne Ronner McGinn" userId="S::admn5462@ox.ac.uk::c183721d-8739-4a62-9838-c2bd8cb3698a" providerId="AD" clId="Web-{9403C3AE-079B-6FA2-04C8-4CAC40CFA6B2}" dt="2022-06-27T15:24:45.436" v="75"/>
        <pc:sldMkLst>
          <pc:docMk/>
          <pc:sldMk cId="3306546317" sldId="314"/>
        </pc:sldMkLst>
        <pc:spChg chg="mod">
          <ac:chgData name="Joanne Ronner McGinn" userId="S::admn5462@ox.ac.uk::c183721d-8739-4a62-9838-c2bd8cb3698a" providerId="AD" clId="Web-{9403C3AE-079B-6FA2-04C8-4CAC40CFA6B2}" dt="2022-06-27T15:18:24.507" v="41" actId="20577"/>
          <ac:spMkLst>
            <pc:docMk/>
            <pc:sldMk cId="3306546317" sldId="314"/>
            <ac:spMk id="2" creationId="{00000000-0000-0000-0000-000000000000}"/>
          </ac:spMkLst>
        </pc:spChg>
      </pc:sldChg>
      <pc:sldChg chg="addSp delSp modSp new">
        <pc:chgData name="Joanne Ronner McGinn" userId="S::admn5462@ox.ac.uk::c183721d-8739-4a62-9838-c2bd8cb3698a" providerId="AD" clId="Web-{9403C3AE-079B-6FA2-04C8-4CAC40CFA6B2}" dt="2022-06-27T15:19:36.352" v="62"/>
        <pc:sldMkLst>
          <pc:docMk/>
          <pc:sldMk cId="4135881498" sldId="334"/>
        </pc:sldMkLst>
        <pc:spChg chg="mod">
          <ac:chgData name="Joanne Ronner McGinn" userId="S::admn5462@ox.ac.uk::c183721d-8739-4a62-9838-c2bd8cb3698a" providerId="AD" clId="Web-{9403C3AE-079B-6FA2-04C8-4CAC40CFA6B2}" dt="2022-06-27T15:19:29.836" v="61" actId="20577"/>
          <ac:spMkLst>
            <pc:docMk/>
            <pc:sldMk cId="4135881498" sldId="334"/>
            <ac:spMk id="2" creationId="{B1865C2C-89BE-50DC-E279-8ABA6031AFB0}"/>
          </ac:spMkLst>
        </pc:spChg>
        <pc:spChg chg="del">
          <ac:chgData name="Joanne Ronner McGinn" userId="S::admn5462@ox.ac.uk::c183721d-8739-4a62-9838-c2bd8cb3698a" providerId="AD" clId="Web-{9403C3AE-079B-6FA2-04C8-4CAC40CFA6B2}" dt="2022-06-27T15:19:36.352" v="62"/>
          <ac:spMkLst>
            <pc:docMk/>
            <pc:sldMk cId="4135881498" sldId="334"/>
            <ac:spMk id="3" creationId="{09AF15E6-62CA-9CD0-2152-CE7E505C8048}"/>
          </ac:spMkLst>
        </pc:spChg>
        <pc:picChg chg="add mod ord">
          <ac:chgData name="Joanne Ronner McGinn" userId="S::admn5462@ox.ac.uk::c183721d-8739-4a62-9838-c2bd8cb3698a" providerId="AD" clId="Web-{9403C3AE-079B-6FA2-04C8-4CAC40CFA6B2}" dt="2022-06-27T15:19:36.352" v="62"/>
          <ac:picMkLst>
            <pc:docMk/>
            <pc:sldMk cId="4135881498" sldId="334"/>
            <ac:picMk id="4" creationId="{70DF766D-FE37-E63F-726C-A2C732CDCC22}"/>
          </ac:picMkLst>
        </pc:picChg>
      </pc:sldChg>
      <pc:sldChg chg="addSp delSp modSp add replId">
        <pc:chgData name="Joanne Ronner McGinn" userId="S::admn5462@ox.ac.uk::c183721d-8739-4a62-9838-c2bd8cb3698a" providerId="AD" clId="Web-{9403C3AE-079B-6FA2-04C8-4CAC40CFA6B2}" dt="2022-06-27T15:20:32.384" v="66" actId="1076"/>
        <pc:sldMkLst>
          <pc:docMk/>
          <pc:sldMk cId="1269014356" sldId="335"/>
        </pc:sldMkLst>
        <pc:spChg chg="add del mod">
          <ac:chgData name="Joanne Ronner McGinn" userId="S::admn5462@ox.ac.uk::c183721d-8739-4a62-9838-c2bd8cb3698a" providerId="AD" clId="Web-{9403C3AE-079B-6FA2-04C8-4CAC40CFA6B2}" dt="2022-06-27T15:20:23.212" v="65"/>
          <ac:spMkLst>
            <pc:docMk/>
            <pc:sldMk cId="1269014356" sldId="335"/>
            <ac:spMk id="5" creationId="{4BEBFCE3-3185-55C5-6531-ADB8B32EC1E6}"/>
          </ac:spMkLst>
        </pc:spChg>
        <pc:picChg chg="del">
          <ac:chgData name="Joanne Ronner McGinn" userId="S::admn5462@ox.ac.uk::c183721d-8739-4a62-9838-c2bd8cb3698a" providerId="AD" clId="Web-{9403C3AE-079B-6FA2-04C8-4CAC40CFA6B2}" dt="2022-06-27T15:19:47.477" v="64"/>
          <ac:picMkLst>
            <pc:docMk/>
            <pc:sldMk cId="1269014356" sldId="335"/>
            <ac:picMk id="4" creationId="{70DF766D-FE37-E63F-726C-A2C732CDCC22}"/>
          </ac:picMkLst>
        </pc:picChg>
        <pc:picChg chg="add mod ord">
          <ac:chgData name="Joanne Ronner McGinn" userId="S::admn5462@ox.ac.uk::c183721d-8739-4a62-9838-c2bd8cb3698a" providerId="AD" clId="Web-{9403C3AE-079B-6FA2-04C8-4CAC40CFA6B2}" dt="2022-06-27T15:20:32.384" v="66" actId="1076"/>
          <ac:picMkLst>
            <pc:docMk/>
            <pc:sldMk cId="1269014356" sldId="335"/>
            <ac:picMk id="6" creationId="{54E091D8-6C44-21C3-4064-11D64544FC1C}"/>
          </ac:picMkLst>
        </pc:picChg>
      </pc:sldChg>
      <pc:sldChg chg="addSp delSp modSp add replId">
        <pc:chgData name="Joanne Ronner McGinn" userId="S::admn5462@ox.ac.uk::c183721d-8739-4a62-9838-c2bd8cb3698a" providerId="AD" clId="Web-{9403C3AE-079B-6FA2-04C8-4CAC40CFA6B2}" dt="2022-06-27T15:22:34.402" v="71" actId="1076"/>
        <pc:sldMkLst>
          <pc:docMk/>
          <pc:sldMk cId="2778987303" sldId="336"/>
        </pc:sldMkLst>
        <pc:spChg chg="add del mod">
          <ac:chgData name="Joanne Ronner McGinn" userId="S::admn5462@ox.ac.uk::c183721d-8739-4a62-9838-c2bd8cb3698a" providerId="AD" clId="Web-{9403C3AE-079B-6FA2-04C8-4CAC40CFA6B2}" dt="2022-06-27T15:22:31.043" v="70"/>
          <ac:spMkLst>
            <pc:docMk/>
            <pc:sldMk cId="2778987303" sldId="336"/>
            <ac:spMk id="4" creationId="{0903CA0F-16E7-AD56-B71F-09F4CC718079}"/>
          </ac:spMkLst>
        </pc:spChg>
        <pc:picChg chg="add mod ord">
          <ac:chgData name="Joanne Ronner McGinn" userId="S::admn5462@ox.ac.uk::c183721d-8739-4a62-9838-c2bd8cb3698a" providerId="AD" clId="Web-{9403C3AE-079B-6FA2-04C8-4CAC40CFA6B2}" dt="2022-06-27T15:22:34.402" v="71" actId="1076"/>
          <ac:picMkLst>
            <pc:docMk/>
            <pc:sldMk cId="2778987303" sldId="336"/>
            <ac:picMk id="5" creationId="{444A70C1-EF6D-5AD6-6040-A0AD892A9283}"/>
          </ac:picMkLst>
        </pc:picChg>
        <pc:picChg chg="del">
          <ac:chgData name="Joanne Ronner McGinn" userId="S::admn5462@ox.ac.uk::c183721d-8739-4a62-9838-c2bd8cb3698a" providerId="AD" clId="Web-{9403C3AE-079B-6FA2-04C8-4CAC40CFA6B2}" dt="2022-06-27T15:20:49.963" v="68"/>
          <ac:picMkLst>
            <pc:docMk/>
            <pc:sldMk cId="2778987303" sldId="336"/>
            <ac:picMk id="6" creationId="{54E091D8-6C44-21C3-4064-11D64544FC1C}"/>
          </ac:picMkLst>
        </pc:picChg>
      </pc:sldChg>
      <pc:sldChg chg="addSp delSp modSp add replId">
        <pc:chgData name="Joanne Ronner McGinn" userId="S::admn5462@ox.ac.uk::c183721d-8739-4a62-9838-c2bd8cb3698a" providerId="AD" clId="Web-{9403C3AE-079B-6FA2-04C8-4CAC40CFA6B2}" dt="2022-06-27T15:23:02.121" v="73" actId="1076"/>
        <pc:sldMkLst>
          <pc:docMk/>
          <pc:sldMk cId="3534099207" sldId="337"/>
        </pc:sldMkLst>
        <pc:spChg chg="del">
          <ac:chgData name="Joanne Ronner McGinn" userId="S::admn5462@ox.ac.uk::c183721d-8739-4a62-9838-c2bd8cb3698a" providerId="AD" clId="Web-{9403C3AE-079B-6FA2-04C8-4CAC40CFA6B2}" dt="2022-06-27T15:22:59.106" v="72"/>
          <ac:spMkLst>
            <pc:docMk/>
            <pc:sldMk cId="3534099207" sldId="337"/>
            <ac:spMk id="4" creationId="{0903CA0F-16E7-AD56-B71F-09F4CC718079}"/>
          </ac:spMkLst>
        </pc:spChg>
        <pc:picChg chg="add mod ord">
          <ac:chgData name="Joanne Ronner McGinn" userId="S::admn5462@ox.ac.uk::c183721d-8739-4a62-9838-c2bd8cb3698a" providerId="AD" clId="Web-{9403C3AE-079B-6FA2-04C8-4CAC40CFA6B2}" dt="2022-06-27T15:23:02.121" v="73" actId="1076"/>
          <ac:picMkLst>
            <pc:docMk/>
            <pc:sldMk cId="3534099207" sldId="337"/>
            <ac:picMk id="3" creationId="{36C5B06A-C4CA-8A4F-E713-D1423EFC82F2}"/>
          </ac:picMkLst>
        </pc:picChg>
      </pc:sldChg>
    </pc:docChg>
  </pc:docChgLst>
  <pc:docChgLst>
    <pc:chgData name="Georgia Broome" userId="S::admn5477@ox.ac.uk::e9f0ad00-a7c5-4182-8364-ca69ff606511" providerId="AD" clId="Web-{DE4968A2-14FF-BDB3-9094-460E5B115783}"/>
    <pc:docChg chg="modSld">
      <pc:chgData name="Georgia Broome" userId="S::admn5477@ox.ac.uk::e9f0ad00-a7c5-4182-8364-ca69ff606511" providerId="AD" clId="Web-{DE4968A2-14FF-BDB3-9094-460E5B115783}" dt="2022-03-23T09:26:16.967" v="23" actId="20577"/>
      <pc:docMkLst>
        <pc:docMk/>
      </pc:docMkLst>
      <pc:sldChg chg="modSp">
        <pc:chgData name="Georgia Broome" userId="S::admn5477@ox.ac.uk::e9f0ad00-a7c5-4182-8364-ca69ff606511" providerId="AD" clId="Web-{DE4968A2-14FF-BDB3-9094-460E5B115783}" dt="2022-03-23T09:26:16.967" v="23" actId="20577"/>
        <pc:sldMkLst>
          <pc:docMk/>
          <pc:sldMk cId="2323630951" sldId="285"/>
        </pc:sldMkLst>
        <pc:spChg chg="mod">
          <ac:chgData name="Georgia Broome" userId="S::admn5477@ox.ac.uk::e9f0ad00-a7c5-4182-8364-ca69ff606511" providerId="AD" clId="Web-{DE4968A2-14FF-BDB3-9094-460E5B115783}" dt="2022-03-23T09:26:16.967" v="23" actId="20577"/>
          <ac:spMkLst>
            <pc:docMk/>
            <pc:sldMk cId="2323630951" sldId="285"/>
            <ac:spMk id="3" creationId="{445837D7-528E-4369-A4E3-22E78B3FFAA7}"/>
          </ac:spMkLst>
        </pc:spChg>
      </pc:sldChg>
    </pc:docChg>
  </pc:docChgLst>
  <pc:docChgLst>
    <pc:chgData name="Georgia Broome" userId="S::admn5477@ox.ac.uk::e9f0ad00-a7c5-4182-8364-ca69ff606511" providerId="AD" clId="Web-{66318A22-A28D-BD62-E3AD-07FCF5865257}"/>
    <pc:docChg chg="modSld">
      <pc:chgData name="Georgia Broome" userId="S::admn5477@ox.ac.uk::e9f0ad00-a7c5-4182-8364-ca69ff606511" providerId="AD" clId="Web-{66318A22-A28D-BD62-E3AD-07FCF5865257}" dt="2022-03-22T13:13:38.201" v="80" actId="20577"/>
      <pc:docMkLst>
        <pc:docMk/>
      </pc:docMkLst>
      <pc:sldChg chg="modSp">
        <pc:chgData name="Georgia Broome" userId="S::admn5477@ox.ac.uk::e9f0ad00-a7c5-4182-8364-ca69ff606511" providerId="AD" clId="Web-{66318A22-A28D-BD62-E3AD-07FCF5865257}" dt="2022-03-22T13:09:51.087" v="14" actId="20577"/>
        <pc:sldMkLst>
          <pc:docMk/>
          <pc:sldMk cId="2565725273" sldId="257"/>
        </pc:sldMkLst>
        <pc:spChg chg="mod">
          <ac:chgData name="Georgia Broome" userId="S::admn5477@ox.ac.uk::e9f0ad00-a7c5-4182-8364-ca69ff606511" providerId="AD" clId="Web-{66318A22-A28D-BD62-E3AD-07FCF5865257}" dt="2022-03-22T13:09:51.087" v="14" actId="20577"/>
          <ac:spMkLst>
            <pc:docMk/>
            <pc:sldMk cId="2565725273" sldId="257"/>
            <ac:spMk id="3" creationId="{E9E89F44-5E0A-4F41-93B6-AA9CE2F52BBA}"/>
          </ac:spMkLst>
        </pc:spChg>
      </pc:sldChg>
      <pc:sldChg chg="addSp modSp">
        <pc:chgData name="Georgia Broome" userId="S::admn5477@ox.ac.uk::e9f0ad00-a7c5-4182-8364-ca69ff606511" providerId="AD" clId="Web-{66318A22-A28D-BD62-E3AD-07FCF5865257}" dt="2022-03-22T13:13:38.201" v="80" actId="20577"/>
        <pc:sldMkLst>
          <pc:docMk/>
          <pc:sldMk cId="3849557346" sldId="291"/>
        </pc:sldMkLst>
        <pc:spChg chg="mod">
          <ac:chgData name="Georgia Broome" userId="S::admn5477@ox.ac.uk::e9f0ad00-a7c5-4182-8364-ca69ff606511" providerId="AD" clId="Web-{66318A22-A28D-BD62-E3AD-07FCF5865257}" dt="2022-03-22T13:12:46.419" v="66" actId="20577"/>
          <ac:spMkLst>
            <pc:docMk/>
            <pc:sldMk cId="3849557346" sldId="291"/>
            <ac:spMk id="2" creationId="{E9811ABB-54F4-4269-B309-B0A6E5BCE90B}"/>
          </ac:spMkLst>
        </pc:spChg>
        <pc:spChg chg="mod">
          <ac:chgData name="Georgia Broome" userId="S::admn5477@ox.ac.uk::e9f0ad00-a7c5-4182-8364-ca69ff606511" providerId="AD" clId="Web-{66318A22-A28D-BD62-E3AD-07FCF5865257}" dt="2022-03-22T13:13:15.107" v="75" actId="14100"/>
          <ac:spMkLst>
            <pc:docMk/>
            <pc:sldMk cId="3849557346" sldId="291"/>
            <ac:spMk id="3" creationId="{445837D7-528E-4369-A4E3-22E78B3FFAA7}"/>
          </ac:spMkLst>
        </pc:spChg>
        <pc:spChg chg="add mod">
          <ac:chgData name="Georgia Broome" userId="S::admn5477@ox.ac.uk::e9f0ad00-a7c5-4182-8364-ca69ff606511" providerId="AD" clId="Web-{66318A22-A28D-BD62-E3AD-07FCF5865257}" dt="2022-03-22T13:13:38.201" v="80" actId="20577"/>
          <ac:spMkLst>
            <pc:docMk/>
            <pc:sldMk cId="3849557346" sldId="291"/>
            <ac:spMk id="4" creationId="{FCD2E825-3FCB-9622-FFFE-09B6185D2C90}"/>
          </ac:spMkLst>
        </pc:spChg>
      </pc:sldChg>
      <pc:sldChg chg="modSp">
        <pc:chgData name="Georgia Broome" userId="S::admn5477@ox.ac.uk::e9f0ad00-a7c5-4182-8364-ca69ff606511" providerId="AD" clId="Web-{66318A22-A28D-BD62-E3AD-07FCF5865257}" dt="2022-03-22T13:11:04.870" v="25" actId="20577"/>
        <pc:sldMkLst>
          <pc:docMk/>
          <pc:sldMk cId="774593454" sldId="307"/>
        </pc:sldMkLst>
        <pc:spChg chg="mod">
          <ac:chgData name="Georgia Broome" userId="S::admn5477@ox.ac.uk::e9f0ad00-a7c5-4182-8364-ca69ff606511" providerId="AD" clId="Web-{66318A22-A28D-BD62-E3AD-07FCF5865257}" dt="2022-03-22T13:11:04.870" v="25" actId="20577"/>
          <ac:spMkLst>
            <pc:docMk/>
            <pc:sldMk cId="774593454" sldId="307"/>
            <ac:spMk id="3" creationId="{445837D7-528E-4369-A4E3-22E78B3FFAA7}"/>
          </ac:spMkLst>
        </pc:spChg>
      </pc:sldChg>
      <pc:sldChg chg="modNotes">
        <pc:chgData name="Georgia Broome" userId="S::admn5477@ox.ac.uk::e9f0ad00-a7c5-4182-8364-ca69ff606511" providerId="AD" clId="Web-{66318A22-A28D-BD62-E3AD-07FCF5865257}" dt="2022-03-22T13:09:33.165" v="7"/>
        <pc:sldMkLst>
          <pc:docMk/>
          <pc:sldMk cId="219282370" sldId="314"/>
        </pc:sldMkLst>
      </pc:sldChg>
    </pc:docChg>
  </pc:docChgLst>
  <pc:docChgLst>
    <pc:chgData name="Dean Valler" userId="S::mast6951@ox.ac.uk::cbcc4959-cdbc-4862-9d5c-e22ada904088" providerId="AD" clId="Web-{1BF1C65D-F2A8-40A6-8062-11AB0CAE3785}"/>
    <pc:docChg chg="modSld">
      <pc:chgData name="Dean Valler" userId="S::mast6951@ox.ac.uk::cbcc4959-cdbc-4862-9d5c-e22ada904088" providerId="AD" clId="Web-{1BF1C65D-F2A8-40A6-8062-11AB0CAE3785}" dt="2022-07-04T15:54:01.743" v="26" actId="20577"/>
      <pc:docMkLst>
        <pc:docMk/>
      </pc:docMkLst>
      <pc:sldChg chg="modSp">
        <pc:chgData name="Dean Valler" userId="S::mast6951@ox.ac.uk::cbcc4959-cdbc-4862-9d5c-e22ada904088" providerId="AD" clId="Web-{1BF1C65D-F2A8-40A6-8062-11AB0CAE3785}" dt="2022-07-04T15:53:44.758" v="23" actId="20577"/>
        <pc:sldMkLst>
          <pc:docMk/>
          <pc:sldMk cId="2294628775" sldId="307"/>
        </pc:sldMkLst>
        <pc:spChg chg="mod">
          <ac:chgData name="Dean Valler" userId="S::mast6951@ox.ac.uk::cbcc4959-cdbc-4862-9d5c-e22ada904088" providerId="AD" clId="Web-{1BF1C65D-F2A8-40A6-8062-11AB0CAE3785}" dt="2022-07-04T15:53:44.758" v="23" actId="20577"/>
          <ac:spMkLst>
            <pc:docMk/>
            <pc:sldMk cId="2294628775" sldId="307"/>
            <ac:spMk id="3" creationId="{00000000-0000-0000-0000-000000000000}"/>
          </ac:spMkLst>
        </pc:spChg>
      </pc:sldChg>
      <pc:sldChg chg="modSp">
        <pc:chgData name="Dean Valler" userId="S::mast6951@ox.ac.uk::cbcc4959-cdbc-4862-9d5c-e22ada904088" providerId="AD" clId="Web-{1BF1C65D-F2A8-40A6-8062-11AB0CAE3785}" dt="2022-07-04T15:54:01.743" v="26" actId="20577"/>
        <pc:sldMkLst>
          <pc:docMk/>
          <pc:sldMk cId="3908157038" sldId="308"/>
        </pc:sldMkLst>
        <pc:spChg chg="mod">
          <ac:chgData name="Dean Valler" userId="S::mast6951@ox.ac.uk::cbcc4959-cdbc-4862-9d5c-e22ada904088" providerId="AD" clId="Web-{1BF1C65D-F2A8-40A6-8062-11AB0CAE3785}" dt="2022-07-04T15:54:01.743" v="26" actId="20577"/>
          <ac:spMkLst>
            <pc:docMk/>
            <pc:sldMk cId="3908157038" sldId="308"/>
            <ac:spMk id="3" creationId="{00000000-0000-0000-0000-000000000000}"/>
          </ac:spMkLst>
        </pc:spChg>
      </pc:sldChg>
      <pc:sldChg chg="modSp">
        <pc:chgData name="Dean Valler" userId="S::mast6951@ox.ac.uk::cbcc4959-cdbc-4862-9d5c-e22ada904088" providerId="AD" clId="Web-{1BF1C65D-F2A8-40A6-8062-11AB0CAE3785}" dt="2022-07-04T15:52:38.144" v="20" actId="20577"/>
        <pc:sldMkLst>
          <pc:docMk/>
          <pc:sldMk cId="2104678557" sldId="344"/>
        </pc:sldMkLst>
        <pc:spChg chg="mod">
          <ac:chgData name="Dean Valler" userId="S::mast6951@ox.ac.uk::cbcc4959-cdbc-4862-9d5c-e22ada904088" providerId="AD" clId="Web-{1BF1C65D-F2A8-40A6-8062-11AB0CAE3785}" dt="2022-07-04T15:52:38.144" v="20" actId="20577"/>
          <ac:spMkLst>
            <pc:docMk/>
            <pc:sldMk cId="2104678557" sldId="344"/>
            <ac:spMk id="3" creationId="{875F92F7-1970-4B9C-84F3-DBB432FC1062}"/>
          </ac:spMkLst>
        </pc:spChg>
      </pc:sldChg>
    </pc:docChg>
  </pc:docChgLst>
  <pc:docChgLst>
    <pc:chgData name="Georgia Broome" userId="S::admn5477@ox.ac.uk::e9f0ad00-a7c5-4182-8364-ca69ff606511" providerId="AD" clId="Web-{D4268B4D-4D14-5872-AB8A-D8E9DB33A21D}"/>
    <pc:docChg chg="modSld">
      <pc:chgData name="Georgia Broome" userId="S::admn5477@ox.ac.uk::e9f0ad00-a7c5-4182-8364-ca69ff606511" providerId="AD" clId="Web-{D4268B4D-4D14-5872-AB8A-D8E9DB33A21D}" dt="2022-03-25T09:13:24.699" v="1" actId="20577"/>
      <pc:docMkLst>
        <pc:docMk/>
      </pc:docMkLst>
      <pc:sldChg chg="modSp">
        <pc:chgData name="Georgia Broome" userId="S::admn5477@ox.ac.uk::e9f0ad00-a7c5-4182-8364-ca69ff606511" providerId="AD" clId="Web-{D4268B4D-4D14-5872-AB8A-D8E9DB33A21D}" dt="2022-03-25T09:13:24.699" v="1" actId="20577"/>
        <pc:sldMkLst>
          <pc:docMk/>
          <pc:sldMk cId="4158024186" sldId="311"/>
        </pc:sldMkLst>
        <pc:spChg chg="mod">
          <ac:chgData name="Georgia Broome" userId="S::admn5477@ox.ac.uk::e9f0ad00-a7c5-4182-8364-ca69ff606511" providerId="AD" clId="Web-{D4268B4D-4D14-5872-AB8A-D8E9DB33A21D}" dt="2022-03-25T09:13:24.699" v="1" actId="20577"/>
          <ac:spMkLst>
            <pc:docMk/>
            <pc:sldMk cId="4158024186" sldId="311"/>
            <ac:spMk id="3" creationId="{445837D7-528E-4369-A4E3-22E78B3FFAA7}"/>
          </ac:spMkLst>
        </pc:spChg>
      </pc:sldChg>
    </pc:docChg>
  </pc:docChgLst>
  <pc:docChgLst>
    <pc:chgData name="Joanne Ronner McGinn" userId="S::admn5462@ox.ac.uk::c183721d-8739-4a62-9838-c2bd8cb3698a" providerId="AD" clId="Web-{5A6AB6FC-F3EB-208B-5727-78365E24CF11}"/>
    <pc:docChg chg="addSld delSld modSld sldOrd">
      <pc:chgData name="Joanne Ronner McGinn" userId="S::admn5462@ox.ac.uk::c183721d-8739-4a62-9838-c2bd8cb3698a" providerId="AD" clId="Web-{5A6AB6FC-F3EB-208B-5727-78365E24CF11}" dt="2022-06-28T11:14:28.255" v="251"/>
      <pc:docMkLst>
        <pc:docMk/>
      </pc:docMkLst>
      <pc:sldChg chg="addSp delSp modSp">
        <pc:chgData name="Joanne Ronner McGinn" userId="S::admn5462@ox.ac.uk::c183721d-8739-4a62-9838-c2bd8cb3698a" providerId="AD" clId="Web-{5A6AB6FC-F3EB-208B-5727-78365E24CF11}" dt="2022-06-28T11:01:48.728" v="166" actId="14100"/>
        <pc:sldMkLst>
          <pc:docMk/>
          <pc:sldMk cId="3306546317" sldId="314"/>
        </pc:sldMkLst>
        <pc:spChg chg="mod">
          <ac:chgData name="Joanne Ronner McGinn" userId="S::admn5462@ox.ac.uk::c183721d-8739-4a62-9838-c2bd8cb3698a" providerId="AD" clId="Web-{5A6AB6FC-F3EB-208B-5727-78365E24CF11}" dt="2022-06-28T10:58:44.877" v="116" actId="1076"/>
          <ac:spMkLst>
            <pc:docMk/>
            <pc:sldMk cId="3306546317" sldId="314"/>
            <ac:spMk id="2" creationId="{00000000-0000-0000-0000-000000000000}"/>
          </ac:spMkLst>
        </pc:spChg>
        <pc:spChg chg="del">
          <ac:chgData name="Joanne Ronner McGinn" userId="S::admn5462@ox.ac.uk::c183721d-8739-4a62-9838-c2bd8cb3698a" providerId="AD" clId="Web-{5A6AB6FC-F3EB-208B-5727-78365E24CF11}" dt="2022-06-28T10:46:00.491" v="6"/>
          <ac:spMkLst>
            <pc:docMk/>
            <pc:sldMk cId="3306546317" sldId="314"/>
            <ac:spMk id="3" creationId="{00000000-0000-0000-0000-000000000000}"/>
          </ac:spMkLst>
        </pc:spChg>
        <pc:spChg chg="add del mod">
          <ac:chgData name="Joanne Ronner McGinn" userId="S::admn5462@ox.ac.uk::c183721d-8739-4a62-9838-c2bd8cb3698a" providerId="AD" clId="Web-{5A6AB6FC-F3EB-208B-5727-78365E24CF11}" dt="2022-06-28T10:48:28.730" v="12"/>
          <ac:spMkLst>
            <pc:docMk/>
            <pc:sldMk cId="3306546317" sldId="314"/>
            <ac:spMk id="6" creationId="{41CECA34-E54E-4734-2264-99114C752EDC}"/>
          </ac:spMkLst>
        </pc:spChg>
        <pc:spChg chg="add del mod">
          <ac:chgData name="Joanne Ronner McGinn" userId="S::admn5462@ox.ac.uk::c183721d-8739-4a62-9838-c2bd8cb3698a" providerId="AD" clId="Web-{5A6AB6FC-F3EB-208B-5727-78365E24CF11}" dt="2022-06-28T10:52:39.614" v="42"/>
          <ac:spMkLst>
            <pc:docMk/>
            <pc:sldMk cId="3306546317" sldId="314"/>
            <ac:spMk id="10" creationId="{FEBD06FF-3552-5979-91EE-8B4945E7F73B}"/>
          </ac:spMkLst>
        </pc:spChg>
        <pc:spChg chg="add del mod">
          <ac:chgData name="Joanne Ronner McGinn" userId="S::admn5462@ox.ac.uk::c183721d-8739-4a62-9838-c2bd8cb3698a" providerId="AD" clId="Web-{5A6AB6FC-F3EB-208B-5727-78365E24CF11}" dt="2022-06-28T10:53:20.272" v="44"/>
          <ac:spMkLst>
            <pc:docMk/>
            <pc:sldMk cId="3306546317" sldId="314"/>
            <ac:spMk id="13" creationId="{86DDB73B-D032-DC13-AB88-406EEEF6F3DC}"/>
          </ac:spMkLst>
        </pc:spChg>
        <pc:spChg chg="add del mod">
          <ac:chgData name="Joanne Ronner McGinn" userId="S::admn5462@ox.ac.uk::c183721d-8739-4a62-9838-c2bd8cb3698a" providerId="AD" clId="Web-{5A6AB6FC-F3EB-208B-5727-78365E24CF11}" dt="2022-06-28T10:55:18.417" v="59"/>
          <ac:spMkLst>
            <pc:docMk/>
            <pc:sldMk cId="3306546317" sldId="314"/>
            <ac:spMk id="16" creationId="{9AAC28E9-FD6D-831D-6C65-7BDA4AA17F93}"/>
          </ac:spMkLst>
        </pc:spChg>
        <pc:spChg chg="add del mod">
          <ac:chgData name="Joanne Ronner McGinn" userId="S::admn5462@ox.ac.uk::c183721d-8739-4a62-9838-c2bd8cb3698a" providerId="AD" clId="Web-{5A6AB6FC-F3EB-208B-5727-78365E24CF11}" dt="2022-06-28T10:55:53.418" v="66"/>
          <ac:spMkLst>
            <pc:docMk/>
            <pc:sldMk cId="3306546317" sldId="314"/>
            <ac:spMk id="18" creationId="{4473E092-3DE2-F68A-BF10-F8A8B7ED4777}"/>
          </ac:spMkLst>
        </pc:spChg>
        <pc:spChg chg="add del mod">
          <ac:chgData name="Joanne Ronner McGinn" userId="S::admn5462@ox.ac.uk::c183721d-8739-4a62-9838-c2bd8cb3698a" providerId="AD" clId="Web-{5A6AB6FC-F3EB-208B-5727-78365E24CF11}" dt="2022-06-28T10:56:11.981" v="68"/>
          <ac:spMkLst>
            <pc:docMk/>
            <pc:sldMk cId="3306546317" sldId="314"/>
            <ac:spMk id="20" creationId="{77CCA3E3-BFE9-EB44-05B0-2BD0AB6C5108}"/>
          </ac:spMkLst>
        </pc:spChg>
        <pc:spChg chg="add del mod">
          <ac:chgData name="Joanne Ronner McGinn" userId="S::admn5462@ox.ac.uk::c183721d-8739-4a62-9838-c2bd8cb3698a" providerId="AD" clId="Web-{5A6AB6FC-F3EB-208B-5727-78365E24CF11}" dt="2022-06-28T11:01:27.883" v="155"/>
          <ac:spMkLst>
            <pc:docMk/>
            <pc:sldMk cId="3306546317" sldId="314"/>
            <ac:spMk id="22" creationId="{4538F96C-1B26-48B9-E0CB-AA4300F9AE3E}"/>
          </ac:spMkLst>
        </pc:spChg>
        <pc:spChg chg="add del mod">
          <ac:chgData name="Joanne Ronner McGinn" userId="S::admn5462@ox.ac.uk::c183721d-8739-4a62-9838-c2bd8cb3698a" providerId="AD" clId="Web-{5A6AB6FC-F3EB-208B-5727-78365E24CF11}" dt="2022-06-28T10:58:27.361" v="111"/>
          <ac:spMkLst>
            <pc:docMk/>
            <pc:sldMk cId="3306546317" sldId="314"/>
            <ac:spMk id="24" creationId="{491286C9-6BFB-A0BF-1B53-9D3A66348AFB}"/>
          </ac:spMkLst>
        </pc:spChg>
        <pc:spChg chg="add del mod">
          <ac:chgData name="Joanne Ronner McGinn" userId="S::admn5462@ox.ac.uk::c183721d-8739-4a62-9838-c2bd8cb3698a" providerId="AD" clId="Web-{5A6AB6FC-F3EB-208B-5727-78365E24CF11}" dt="2022-06-28T11:01:42.103" v="163"/>
          <ac:spMkLst>
            <pc:docMk/>
            <pc:sldMk cId="3306546317" sldId="314"/>
            <ac:spMk id="26" creationId="{BF764FF7-C5A9-6A2E-6A9A-0A1767672F3F}"/>
          </ac:spMkLst>
        </pc:spChg>
        <pc:picChg chg="add del mod ord">
          <ac:chgData name="Joanne Ronner McGinn" userId="S::admn5462@ox.ac.uk::c183721d-8739-4a62-9838-c2bd8cb3698a" providerId="AD" clId="Web-{5A6AB6FC-F3EB-208B-5727-78365E24CF11}" dt="2022-06-28T10:48:25.058" v="11"/>
          <ac:picMkLst>
            <pc:docMk/>
            <pc:sldMk cId="3306546317" sldId="314"/>
            <ac:picMk id="4" creationId="{3D9187E4-C7DD-3E09-203F-77FD92D7216E}"/>
          </ac:picMkLst>
        </pc:picChg>
        <pc:picChg chg="add del mod ord">
          <ac:chgData name="Joanne Ronner McGinn" userId="S::admn5462@ox.ac.uk::c183721d-8739-4a62-9838-c2bd8cb3698a" providerId="AD" clId="Web-{5A6AB6FC-F3EB-208B-5727-78365E24CF11}" dt="2022-06-28T10:49:25.764" v="17"/>
          <ac:picMkLst>
            <pc:docMk/>
            <pc:sldMk cId="3306546317" sldId="314"/>
            <ac:picMk id="7" creationId="{76EC020F-D2AF-DAB1-46F5-C522E2B13D0D}"/>
          </ac:picMkLst>
        </pc:picChg>
        <pc:picChg chg="add del mod">
          <ac:chgData name="Joanne Ronner McGinn" userId="S::admn5462@ox.ac.uk::c183721d-8739-4a62-9838-c2bd8cb3698a" providerId="AD" clId="Web-{5A6AB6FC-F3EB-208B-5727-78365E24CF11}" dt="2022-06-28T10:49:22.014" v="16"/>
          <ac:picMkLst>
            <pc:docMk/>
            <pc:sldMk cId="3306546317" sldId="314"/>
            <ac:picMk id="8" creationId="{32832A54-91C2-4DA5-A0DC-5F0C374BEB16}"/>
          </ac:picMkLst>
        </pc:picChg>
        <pc:picChg chg="add del mod">
          <ac:chgData name="Joanne Ronner McGinn" userId="S::admn5462@ox.ac.uk::c183721d-8739-4a62-9838-c2bd8cb3698a" providerId="AD" clId="Web-{5A6AB6FC-F3EB-208B-5727-78365E24CF11}" dt="2022-06-28T10:55:18.979" v="60"/>
          <ac:picMkLst>
            <pc:docMk/>
            <pc:sldMk cId="3306546317" sldId="314"/>
            <ac:picMk id="11" creationId="{ECF5C007-5AED-46F8-337D-B72DA340DD77}"/>
          </ac:picMkLst>
        </pc:picChg>
        <pc:picChg chg="add del mod ord">
          <ac:chgData name="Joanne Ronner McGinn" userId="S::admn5462@ox.ac.uk::c183721d-8739-4a62-9838-c2bd8cb3698a" providerId="AD" clId="Web-{5A6AB6FC-F3EB-208B-5727-78365E24CF11}" dt="2022-06-28T10:55:13.729" v="58"/>
          <ac:picMkLst>
            <pc:docMk/>
            <pc:sldMk cId="3306546317" sldId="314"/>
            <ac:picMk id="14" creationId="{F3148FE8-4EB6-EEFA-0A2F-08CF36DB57F7}"/>
          </ac:picMkLst>
        </pc:picChg>
        <pc:picChg chg="add mod">
          <ac:chgData name="Joanne Ronner McGinn" userId="S::admn5462@ox.ac.uk::c183721d-8739-4a62-9838-c2bd8cb3698a" providerId="AD" clId="Web-{5A6AB6FC-F3EB-208B-5727-78365E24CF11}" dt="2022-06-28T11:01:47.009" v="165" actId="1076"/>
          <ac:picMkLst>
            <pc:docMk/>
            <pc:sldMk cId="3306546317" sldId="314"/>
            <ac:picMk id="23" creationId="{44FDEF25-562B-0313-9B46-82C4656DE1A3}"/>
          </ac:picMkLst>
        </pc:picChg>
        <pc:picChg chg="add mod">
          <ac:chgData name="Joanne Ronner McGinn" userId="S::admn5462@ox.ac.uk::c183721d-8739-4a62-9838-c2bd8cb3698a" providerId="AD" clId="Web-{5A6AB6FC-F3EB-208B-5727-78365E24CF11}" dt="2022-06-28T11:01:48.728" v="166" actId="14100"/>
          <ac:picMkLst>
            <pc:docMk/>
            <pc:sldMk cId="3306546317" sldId="314"/>
            <ac:picMk id="27" creationId="{509EF020-1BA9-AB17-B9C4-846070CF1FD9}"/>
          </ac:picMkLst>
        </pc:picChg>
      </pc:sldChg>
      <pc:sldChg chg="ord">
        <pc:chgData name="Joanne Ronner McGinn" userId="S::admn5462@ox.ac.uk::c183721d-8739-4a62-9838-c2bd8cb3698a" providerId="AD" clId="Web-{5A6AB6FC-F3EB-208B-5727-78365E24CF11}" dt="2022-06-28T11:14:02.598" v="244"/>
        <pc:sldMkLst>
          <pc:docMk/>
          <pc:sldMk cId="4135881498" sldId="334"/>
        </pc:sldMkLst>
      </pc:sldChg>
      <pc:sldChg chg="ord">
        <pc:chgData name="Joanne Ronner McGinn" userId="S::admn5462@ox.ac.uk::c183721d-8739-4a62-9838-c2bd8cb3698a" providerId="AD" clId="Web-{5A6AB6FC-F3EB-208B-5727-78365E24CF11}" dt="2022-06-28T11:14:10.301" v="247"/>
        <pc:sldMkLst>
          <pc:docMk/>
          <pc:sldMk cId="1269014356" sldId="335"/>
        </pc:sldMkLst>
      </pc:sldChg>
      <pc:sldChg chg="ord">
        <pc:chgData name="Joanne Ronner McGinn" userId="S::admn5462@ox.ac.uk::c183721d-8739-4a62-9838-c2bd8cb3698a" providerId="AD" clId="Web-{5A6AB6FC-F3EB-208B-5727-78365E24CF11}" dt="2022-06-28T11:14:21.426" v="249"/>
        <pc:sldMkLst>
          <pc:docMk/>
          <pc:sldMk cId="2778987303" sldId="336"/>
        </pc:sldMkLst>
      </pc:sldChg>
      <pc:sldChg chg="ord">
        <pc:chgData name="Joanne Ronner McGinn" userId="S::admn5462@ox.ac.uk::c183721d-8739-4a62-9838-c2bd8cb3698a" providerId="AD" clId="Web-{5A6AB6FC-F3EB-208B-5727-78365E24CF11}" dt="2022-06-28T11:14:28.255" v="251"/>
        <pc:sldMkLst>
          <pc:docMk/>
          <pc:sldMk cId="3534099207" sldId="337"/>
        </pc:sldMkLst>
      </pc:sldChg>
      <pc:sldChg chg="addSp delSp modSp add del replId">
        <pc:chgData name="Joanne Ronner McGinn" userId="S::admn5462@ox.ac.uk::c183721d-8739-4a62-9838-c2bd8cb3698a" providerId="AD" clId="Web-{5A6AB6FC-F3EB-208B-5727-78365E24CF11}" dt="2022-06-28T10:59:22.379" v="128"/>
        <pc:sldMkLst>
          <pc:docMk/>
          <pc:sldMk cId="3148981199" sldId="338"/>
        </pc:sldMkLst>
        <pc:spChg chg="add del mod">
          <ac:chgData name="Joanne Ronner McGinn" userId="S::admn5462@ox.ac.uk::c183721d-8739-4a62-9838-c2bd8cb3698a" providerId="AD" clId="Web-{5A6AB6FC-F3EB-208B-5727-78365E24CF11}" dt="2022-06-28T10:54:04.758" v="49"/>
          <ac:spMkLst>
            <pc:docMk/>
            <pc:sldMk cId="3148981199" sldId="338"/>
            <ac:spMk id="4" creationId="{7F6603DC-F2CE-8DE7-9DC9-590708C471DC}"/>
          </ac:spMkLst>
        </pc:spChg>
        <pc:spChg chg="add mod">
          <ac:chgData name="Joanne Ronner McGinn" userId="S::admn5462@ox.ac.uk::c183721d-8739-4a62-9838-c2bd8cb3698a" providerId="AD" clId="Web-{5A6AB6FC-F3EB-208B-5727-78365E24CF11}" dt="2022-06-28T10:55:11.307" v="57"/>
          <ac:spMkLst>
            <pc:docMk/>
            <pc:sldMk cId="3148981199" sldId="338"/>
            <ac:spMk id="8" creationId="{A73C4984-F843-78BF-CB18-1B611E80F6EC}"/>
          </ac:spMkLst>
        </pc:spChg>
        <pc:spChg chg="del mod">
          <ac:chgData name="Joanne Ronner McGinn" userId="S::admn5462@ox.ac.uk::c183721d-8739-4a62-9838-c2bd8cb3698a" providerId="AD" clId="Web-{5A6AB6FC-F3EB-208B-5727-78365E24CF11}" dt="2022-06-28T10:53:45.085" v="48"/>
          <ac:spMkLst>
            <pc:docMk/>
            <pc:sldMk cId="3148981199" sldId="338"/>
            <ac:spMk id="10" creationId="{FEBD06FF-3552-5979-91EE-8B4945E7F73B}"/>
          </ac:spMkLst>
        </pc:spChg>
        <pc:picChg chg="add del mod ord">
          <ac:chgData name="Joanne Ronner McGinn" userId="S::admn5462@ox.ac.uk::c183721d-8739-4a62-9838-c2bd8cb3698a" providerId="AD" clId="Web-{5A6AB6FC-F3EB-208B-5727-78365E24CF11}" dt="2022-06-28T10:55:11.307" v="57"/>
          <ac:picMkLst>
            <pc:docMk/>
            <pc:sldMk cId="3148981199" sldId="338"/>
            <ac:picMk id="5" creationId="{CB0DA838-B1DA-426F-F73E-D377A428C934}"/>
          </ac:picMkLst>
        </pc:picChg>
        <pc:picChg chg="add del mod">
          <ac:chgData name="Joanne Ronner McGinn" userId="S::admn5462@ox.ac.uk::c183721d-8739-4a62-9838-c2bd8cb3698a" providerId="AD" clId="Web-{5A6AB6FC-F3EB-208B-5727-78365E24CF11}" dt="2022-06-28T10:55:09.682" v="56"/>
          <ac:picMkLst>
            <pc:docMk/>
            <pc:sldMk cId="3148981199" sldId="338"/>
            <ac:picMk id="6" creationId="{A897E8C4-74CF-189C-058D-19ABB4177539}"/>
          </ac:picMkLst>
        </pc:picChg>
        <pc:picChg chg="del">
          <ac:chgData name="Joanne Ronner McGinn" userId="S::admn5462@ox.ac.uk::c183721d-8739-4a62-9838-c2bd8cb3698a" providerId="AD" clId="Web-{5A6AB6FC-F3EB-208B-5727-78365E24CF11}" dt="2022-06-28T10:52:18.660" v="38"/>
          <ac:picMkLst>
            <pc:docMk/>
            <pc:sldMk cId="3148981199" sldId="338"/>
            <ac:picMk id="11" creationId="{ECF5C007-5AED-46F8-337D-B72DA340DD77}"/>
          </ac:picMkLst>
        </pc:picChg>
      </pc:sldChg>
      <pc:sldChg chg="addSp delSp modSp add replId">
        <pc:chgData name="Joanne Ronner McGinn" userId="S::admn5462@ox.ac.uk::c183721d-8739-4a62-9838-c2bd8cb3698a" providerId="AD" clId="Web-{5A6AB6FC-F3EB-208B-5727-78365E24CF11}" dt="2022-06-28T11:03:17.309" v="181" actId="1076"/>
        <pc:sldMkLst>
          <pc:docMk/>
          <pc:sldMk cId="3741331573" sldId="338"/>
        </pc:sldMkLst>
        <pc:spChg chg="del mod">
          <ac:chgData name="Joanne Ronner McGinn" userId="S::admn5462@ox.ac.uk::c183721d-8739-4a62-9838-c2bd8cb3698a" providerId="AD" clId="Web-{5A6AB6FC-F3EB-208B-5727-78365E24CF11}" dt="2022-06-28T11:01:55.353" v="167"/>
          <ac:spMkLst>
            <pc:docMk/>
            <pc:sldMk cId="3741331573" sldId="338"/>
            <ac:spMk id="22" creationId="{4538F96C-1B26-48B9-E0CB-AA4300F9AE3E}"/>
          </ac:spMkLst>
        </pc:spChg>
        <pc:spChg chg="del mod">
          <ac:chgData name="Joanne Ronner McGinn" userId="S::admn5462@ox.ac.uk::c183721d-8739-4a62-9838-c2bd8cb3698a" providerId="AD" clId="Web-{5A6AB6FC-F3EB-208B-5727-78365E24CF11}" dt="2022-06-28T11:01:56.572" v="168"/>
          <ac:spMkLst>
            <pc:docMk/>
            <pc:sldMk cId="3741331573" sldId="338"/>
            <ac:spMk id="26" creationId="{BF764FF7-C5A9-6A2E-6A9A-0A1767672F3F}"/>
          </ac:spMkLst>
        </pc:spChg>
        <pc:picChg chg="add mod">
          <ac:chgData name="Joanne Ronner McGinn" userId="S::admn5462@ox.ac.uk::c183721d-8739-4a62-9838-c2bd8cb3698a" providerId="AD" clId="Web-{5A6AB6FC-F3EB-208B-5727-78365E24CF11}" dt="2022-06-28T11:03:17.309" v="181" actId="1076"/>
          <ac:picMkLst>
            <pc:docMk/>
            <pc:sldMk cId="3741331573" sldId="338"/>
            <ac:picMk id="3" creationId="{2102D7DE-1CEE-5147-B329-D036187EDA05}"/>
          </ac:picMkLst>
        </pc:picChg>
        <pc:picChg chg="add mod">
          <ac:chgData name="Joanne Ronner McGinn" userId="S::admn5462@ox.ac.uk::c183721d-8739-4a62-9838-c2bd8cb3698a" providerId="AD" clId="Web-{5A6AB6FC-F3EB-208B-5727-78365E24CF11}" dt="2022-06-28T11:03:06.543" v="178" actId="14100"/>
          <ac:picMkLst>
            <pc:docMk/>
            <pc:sldMk cId="3741331573" sldId="338"/>
            <ac:picMk id="4" creationId="{E26AB144-E49B-5FB9-DC4D-E35B113A5C16}"/>
          </ac:picMkLst>
        </pc:picChg>
        <pc:picChg chg="del">
          <ac:chgData name="Joanne Ronner McGinn" userId="S::admn5462@ox.ac.uk::c183721d-8739-4a62-9838-c2bd8cb3698a" providerId="AD" clId="Web-{5A6AB6FC-F3EB-208B-5727-78365E24CF11}" dt="2022-06-28T11:02:20.635" v="171"/>
          <ac:picMkLst>
            <pc:docMk/>
            <pc:sldMk cId="3741331573" sldId="338"/>
            <ac:picMk id="23" creationId="{44FDEF25-562B-0313-9B46-82C4656DE1A3}"/>
          </ac:picMkLst>
        </pc:picChg>
      </pc:sldChg>
      <pc:sldChg chg="addSp delSp modSp add replId">
        <pc:chgData name="Joanne Ronner McGinn" userId="S::admn5462@ox.ac.uk::c183721d-8739-4a62-9838-c2bd8cb3698a" providerId="AD" clId="Web-{5A6AB6FC-F3EB-208B-5727-78365E24CF11}" dt="2022-06-28T11:05:16.251" v="196" actId="1076"/>
        <pc:sldMkLst>
          <pc:docMk/>
          <pc:sldMk cId="3215229771" sldId="339"/>
        </pc:sldMkLst>
        <pc:picChg chg="del">
          <ac:chgData name="Joanne Ronner McGinn" userId="S::admn5462@ox.ac.uk::c183721d-8739-4a62-9838-c2bd8cb3698a" providerId="AD" clId="Web-{5A6AB6FC-F3EB-208B-5727-78365E24CF11}" dt="2022-06-28T11:04:22.936" v="183"/>
          <ac:picMkLst>
            <pc:docMk/>
            <pc:sldMk cId="3215229771" sldId="339"/>
            <ac:picMk id="3" creationId="{2102D7DE-1CEE-5147-B329-D036187EDA05}"/>
          </ac:picMkLst>
        </pc:picChg>
        <pc:picChg chg="del">
          <ac:chgData name="Joanne Ronner McGinn" userId="S::admn5462@ox.ac.uk::c183721d-8739-4a62-9838-c2bd8cb3698a" providerId="AD" clId="Web-{5A6AB6FC-F3EB-208B-5727-78365E24CF11}" dt="2022-06-28T11:04:57.156" v="188"/>
          <ac:picMkLst>
            <pc:docMk/>
            <pc:sldMk cId="3215229771" sldId="339"/>
            <ac:picMk id="4" creationId="{E26AB144-E49B-5FB9-DC4D-E35B113A5C16}"/>
          </ac:picMkLst>
        </pc:picChg>
        <pc:picChg chg="add mod">
          <ac:chgData name="Joanne Ronner McGinn" userId="S::admn5462@ox.ac.uk::c183721d-8739-4a62-9838-c2bd8cb3698a" providerId="AD" clId="Web-{5A6AB6FC-F3EB-208B-5727-78365E24CF11}" dt="2022-06-28T11:05:16.251" v="196" actId="1076"/>
          <ac:picMkLst>
            <pc:docMk/>
            <pc:sldMk cId="3215229771" sldId="339"/>
            <ac:picMk id="5" creationId="{8E7D927E-78F2-0F0B-2A82-297592675F96}"/>
          </ac:picMkLst>
        </pc:picChg>
        <pc:picChg chg="add mod">
          <ac:chgData name="Joanne Ronner McGinn" userId="S::admn5462@ox.ac.uk::c183721d-8739-4a62-9838-c2bd8cb3698a" providerId="AD" clId="Web-{5A6AB6FC-F3EB-208B-5727-78365E24CF11}" dt="2022-06-28T11:05:09.641" v="194" actId="1076"/>
          <ac:picMkLst>
            <pc:docMk/>
            <pc:sldMk cId="3215229771" sldId="339"/>
            <ac:picMk id="6" creationId="{2292981D-B978-2F53-6ED1-D3DFE9664E99}"/>
          </ac:picMkLst>
        </pc:picChg>
      </pc:sldChg>
      <pc:sldChg chg="new del">
        <pc:chgData name="Joanne Ronner McGinn" userId="S::admn5462@ox.ac.uk::c183721d-8739-4a62-9838-c2bd8cb3698a" providerId="AD" clId="Web-{5A6AB6FC-F3EB-208B-5727-78365E24CF11}" dt="2022-06-28T11:05:23.923" v="198"/>
        <pc:sldMkLst>
          <pc:docMk/>
          <pc:sldMk cId="11178326" sldId="340"/>
        </pc:sldMkLst>
      </pc:sldChg>
      <pc:sldChg chg="addSp delSp modSp add replId">
        <pc:chgData name="Joanne Ronner McGinn" userId="S::admn5462@ox.ac.uk::c183721d-8739-4a62-9838-c2bd8cb3698a" providerId="AD" clId="Web-{5A6AB6FC-F3EB-208B-5727-78365E24CF11}" dt="2022-06-28T11:07:12.083" v="213" actId="1076"/>
        <pc:sldMkLst>
          <pc:docMk/>
          <pc:sldMk cId="3308290254" sldId="340"/>
        </pc:sldMkLst>
        <pc:picChg chg="add mod">
          <ac:chgData name="Joanne Ronner McGinn" userId="S::admn5462@ox.ac.uk::c183721d-8739-4a62-9838-c2bd8cb3698a" providerId="AD" clId="Web-{5A6AB6FC-F3EB-208B-5727-78365E24CF11}" dt="2022-06-28T11:07:09.192" v="212" actId="1076"/>
          <ac:picMkLst>
            <pc:docMk/>
            <pc:sldMk cId="3308290254" sldId="340"/>
            <ac:picMk id="3" creationId="{E1988BE9-521A-1EE7-D3FB-0D09FCE70D38}"/>
          </ac:picMkLst>
        </pc:picChg>
        <pc:picChg chg="add mod">
          <ac:chgData name="Joanne Ronner McGinn" userId="S::admn5462@ox.ac.uk::c183721d-8739-4a62-9838-c2bd8cb3698a" providerId="AD" clId="Web-{5A6AB6FC-F3EB-208B-5727-78365E24CF11}" dt="2022-06-28T11:07:12.083" v="213" actId="1076"/>
          <ac:picMkLst>
            <pc:docMk/>
            <pc:sldMk cId="3308290254" sldId="340"/>
            <ac:picMk id="4" creationId="{84F4EEBE-6C76-31FF-9A83-9C08CC402513}"/>
          </ac:picMkLst>
        </pc:picChg>
        <pc:picChg chg="del">
          <ac:chgData name="Joanne Ronner McGinn" userId="S::admn5462@ox.ac.uk::c183721d-8739-4a62-9838-c2bd8cb3698a" providerId="AD" clId="Web-{5A6AB6FC-F3EB-208B-5727-78365E24CF11}" dt="2022-06-28T11:05:57.768" v="200"/>
          <ac:picMkLst>
            <pc:docMk/>
            <pc:sldMk cId="3308290254" sldId="340"/>
            <ac:picMk id="5" creationId="{8E7D927E-78F2-0F0B-2A82-297592675F96}"/>
          </ac:picMkLst>
        </pc:picChg>
        <pc:picChg chg="del">
          <ac:chgData name="Joanne Ronner McGinn" userId="S::admn5462@ox.ac.uk::c183721d-8739-4a62-9838-c2bd8cb3698a" providerId="AD" clId="Web-{5A6AB6FC-F3EB-208B-5727-78365E24CF11}" dt="2022-06-28T11:06:21.988" v="207"/>
          <ac:picMkLst>
            <pc:docMk/>
            <pc:sldMk cId="3308290254" sldId="340"/>
            <ac:picMk id="6" creationId="{2292981D-B978-2F53-6ED1-D3DFE9664E99}"/>
          </ac:picMkLst>
        </pc:picChg>
      </pc:sldChg>
      <pc:sldChg chg="add del replId">
        <pc:chgData name="Joanne Ronner McGinn" userId="S::admn5462@ox.ac.uk::c183721d-8739-4a62-9838-c2bd8cb3698a" providerId="AD" clId="Web-{5A6AB6FC-F3EB-208B-5727-78365E24CF11}" dt="2022-06-28T11:08:03.804" v="215"/>
        <pc:sldMkLst>
          <pc:docMk/>
          <pc:sldMk cId="1650714781" sldId="341"/>
        </pc:sldMkLst>
      </pc:sldChg>
      <pc:sldChg chg="addSp delSp modSp add replId">
        <pc:chgData name="Joanne Ronner McGinn" userId="S::admn5462@ox.ac.uk::c183721d-8739-4a62-9838-c2bd8cb3698a" providerId="AD" clId="Web-{5A6AB6FC-F3EB-208B-5727-78365E24CF11}" dt="2022-06-28T11:10:33.153" v="227" actId="1076"/>
        <pc:sldMkLst>
          <pc:docMk/>
          <pc:sldMk cId="2043865568" sldId="341"/>
        </pc:sldMkLst>
        <pc:spChg chg="mod">
          <ac:chgData name="Joanne Ronner McGinn" userId="S::admn5462@ox.ac.uk::c183721d-8739-4a62-9838-c2bd8cb3698a" providerId="AD" clId="Web-{5A6AB6FC-F3EB-208B-5727-78365E24CF11}" dt="2022-06-28T11:10:12.918" v="218" actId="20577"/>
          <ac:spMkLst>
            <pc:docMk/>
            <pc:sldMk cId="2043865568" sldId="341"/>
            <ac:spMk id="2" creationId="{00000000-0000-0000-0000-000000000000}"/>
          </ac:spMkLst>
        </pc:spChg>
        <pc:picChg chg="del">
          <ac:chgData name="Joanne Ronner McGinn" userId="S::admn5462@ox.ac.uk::c183721d-8739-4a62-9838-c2bd8cb3698a" providerId="AD" clId="Web-{5A6AB6FC-F3EB-208B-5727-78365E24CF11}" dt="2022-06-28T11:10:14.215" v="219"/>
          <ac:picMkLst>
            <pc:docMk/>
            <pc:sldMk cId="2043865568" sldId="341"/>
            <ac:picMk id="3" creationId="{E1988BE9-521A-1EE7-D3FB-0D09FCE70D38}"/>
          </ac:picMkLst>
        </pc:picChg>
        <pc:picChg chg="del">
          <ac:chgData name="Joanne Ronner McGinn" userId="S::admn5462@ox.ac.uk::c183721d-8739-4a62-9838-c2bd8cb3698a" providerId="AD" clId="Web-{5A6AB6FC-F3EB-208B-5727-78365E24CF11}" dt="2022-06-28T11:10:14.886" v="220"/>
          <ac:picMkLst>
            <pc:docMk/>
            <pc:sldMk cId="2043865568" sldId="341"/>
            <ac:picMk id="4" creationId="{84F4EEBE-6C76-31FF-9A83-9C08CC402513}"/>
          </ac:picMkLst>
        </pc:picChg>
        <pc:picChg chg="add mod">
          <ac:chgData name="Joanne Ronner McGinn" userId="S::admn5462@ox.ac.uk::c183721d-8739-4a62-9838-c2bd8cb3698a" providerId="AD" clId="Web-{5A6AB6FC-F3EB-208B-5727-78365E24CF11}" dt="2022-06-28T11:10:33.153" v="227" actId="1076"/>
          <ac:picMkLst>
            <pc:docMk/>
            <pc:sldMk cId="2043865568" sldId="341"/>
            <ac:picMk id="5" creationId="{8336C2AF-7B16-3CA3-A4B3-C39CB8B3DF64}"/>
          </ac:picMkLst>
        </pc:picChg>
      </pc:sldChg>
      <pc:sldChg chg="addSp delSp modSp add replId">
        <pc:chgData name="Joanne Ronner McGinn" userId="S::admn5462@ox.ac.uk::c183721d-8739-4a62-9838-c2bd8cb3698a" providerId="AD" clId="Web-{5A6AB6FC-F3EB-208B-5727-78365E24CF11}" dt="2022-06-28T11:12:01.328" v="234" actId="1076"/>
        <pc:sldMkLst>
          <pc:docMk/>
          <pc:sldMk cId="1289107740" sldId="342"/>
        </pc:sldMkLst>
        <pc:picChg chg="add mod">
          <ac:chgData name="Joanne Ronner McGinn" userId="S::admn5462@ox.ac.uk::c183721d-8739-4a62-9838-c2bd8cb3698a" providerId="AD" clId="Web-{5A6AB6FC-F3EB-208B-5727-78365E24CF11}" dt="2022-06-28T11:12:01.328" v="234" actId="1076"/>
          <ac:picMkLst>
            <pc:docMk/>
            <pc:sldMk cId="1289107740" sldId="342"/>
            <ac:picMk id="3" creationId="{50BBB0E7-8C58-6C66-C473-6300BB56AE24}"/>
          </ac:picMkLst>
        </pc:picChg>
        <pc:picChg chg="del">
          <ac:chgData name="Joanne Ronner McGinn" userId="S::admn5462@ox.ac.uk::c183721d-8739-4a62-9838-c2bd8cb3698a" providerId="AD" clId="Web-{5A6AB6FC-F3EB-208B-5727-78365E24CF11}" dt="2022-06-28T11:10:42.512" v="229"/>
          <ac:picMkLst>
            <pc:docMk/>
            <pc:sldMk cId="1289107740" sldId="342"/>
            <ac:picMk id="5" creationId="{8336C2AF-7B16-3CA3-A4B3-C39CB8B3DF64}"/>
          </ac:picMkLst>
        </pc:picChg>
      </pc:sldChg>
      <pc:sldChg chg="addSp delSp modSp add replId">
        <pc:chgData name="Joanne Ronner McGinn" userId="S::admn5462@ox.ac.uk::c183721d-8739-4a62-9838-c2bd8cb3698a" providerId="AD" clId="Web-{5A6AB6FC-F3EB-208B-5727-78365E24CF11}" dt="2022-06-28T11:12:56.548" v="243" actId="1076"/>
        <pc:sldMkLst>
          <pc:docMk/>
          <pc:sldMk cId="1718529624" sldId="343"/>
        </pc:sldMkLst>
        <pc:picChg chg="del">
          <ac:chgData name="Joanne Ronner McGinn" userId="S::admn5462@ox.ac.uk::c183721d-8739-4a62-9838-c2bd8cb3698a" providerId="AD" clId="Web-{5A6AB6FC-F3EB-208B-5727-78365E24CF11}" dt="2022-06-28T11:12:06.500" v="236"/>
          <ac:picMkLst>
            <pc:docMk/>
            <pc:sldMk cId="1718529624" sldId="343"/>
            <ac:picMk id="3" creationId="{50BBB0E7-8C58-6C66-C473-6300BB56AE24}"/>
          </ac:picMkLst>
        </pc:picChg>
        <pc:picChg chg="add del mod">
          <ac:chgData name="Joanne Ronner McGinn" userId="S::admn5462@ox.ac.uk::c183721d-8739-4a62-9838-c2bd8cb3698a" providerId="AD" clId="Web-{5A6AB6FC-F3EB-208B-5727-78365E24CF11}" dt="2022-06-28T11:12:26.235" v="238"/>
          <ac:picMkLst>
            <pc:docMk/>
            <pc:sldMk cId="1718529624" sldId="343"/>
            <ac:picMk id="4" creationId="{C8E26D31-0E43-296F-1DCE-E3BF611AF18D}"/>
          </ac:picMkLst>
        </pc:picChg>
        <pc:picChg chg="add mod">
          <ac:chgData name="Joanne Ronner McGinn" userId="S::admn5462@ox.ac.uk::c183721d-8739-4a62-9838-c2bd8cb3698a" providerId="AD" clId="Web-{5A6AB6FC-F3EB-208B-5727-78365E24CF11}" dt="2022-06-28T11:12:56.548" v="243" actId="1076"/>
          <ac:picMkLst>
            <pc:docMk/>
            <pc:sldMk cId="1718529624" sldId="343"/>
            <ac:picMk id="5" creationId="{91B94B92-5CED-A1DA-F516-4B2229DF52E6}"/>
          </ac:picMkLst>
        </pc:picChg>
      </pc:sldChg>
    </pc:docChg>
  </pc:docChgLst>
  <pc:docChgLst>
    <pc:chgData name="Georgia Broome" userId="S::admn5477@ox.ac.uk::e9f0ad00-a7c5-4182-8364-ca69ff606511" providerId="AD" clId="Web-{E49EACA9-24D3-EFAA-DC6B-5FE527890299}"/>
    <pc:docChg chg="modSld">
      <pc:chgData name="Georgia Broome" userId="S::admn5477@ox.ac.uk::e9f0ad00-a7c5-4182-8364-ca69ff606511" providerId="AD" clId="Web-{E49EACA9-24D3-EFAA-DC6B-5FE527890299}" dt="2022-03-23T14:00:47.245" v="3"/>
      <pc:docMkLst>
        <pc:docMk/>
      </pc:docMkLst>
      <pc:sldChg chg="modNotes">
        <pc:chgData name="Georgia Broome" userId="S::admn5477@ox.ac.uk::e9f0ad00-a7c5-4182-8364-ca69ff606511" providerId="AD" clId="Web-{E49EACA9-24D3-EFAA-DC6B-5FE527890299}" dt="2022-03-23T14:00:47.245" v="3"/>
        <pc:sldMkLst>
          <pc:docMk/>
          <pc:sldMk cId="3373194432" sldId="289"/>
        </pc:sldMkLst>
      </pc:sldChg>
    </pc:docChg>
  </pc:docChgLst>
  <pc:docChgLst>
    <pc:chgData name="Penny Hoile" userId="85bb1123-526f-468f-a779-e96a327fbee9" providerId="ADAL" clId="{FEAC587E-9641-420E-9F0B-96CE87C96ADE}"/>
    <pc:docChg chg="modSld">
      <pc:chgData name="Penny Hoile" userId="85bb1123-526f-468f-a779-e96a327fbee9" providerId="ADAL" clId="{FEAC587E-9641-420E-9F0B-96CE87C96ADE}" dt="2022-04-19T16:17:49.044" v="39" actId="6549"/>
      <pc:docMkLst>
        <pc:docMk/>
      </pc:docMkLst>
      <pc:sldChg chg="modNotesTx">
        <pc:chgData name="Penny Hoile" userId="85bb1123-526f-468f-a779-e96a327fbee9" providerId="ADAL" clId="{FEAC587E-9641-420E-9F0B-96CE87C96ADE}" dt="2022-04-19T16:17:49.044" v="39" actId="6549"/>
        <pc:sldMkLst>
          <pc:docMk/>
          <pc:sldMk cId="2565725273" sldId="25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D06E50C6-1F8C-4386-8115-1900E0F9488C}" type="datetimeFigureOut">
              <a:rPr lang="en-GB" smtClean="0"/>
              <a:t>08/07/2022</a:t>
            </a:fld>
            <a:endParaRPr lang="en-GB"/>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78C5FF1C-98A0-47BE-82EC-AEF69FFA5BB9}" type="slidenum">
              <a:rPr lang="en-GB" smtClean="0"/>
              <a:t>‹#›</a:t>
            </a:fld>
            <a:endParaRPr lang="en-GB"/>
          </a:p>
        </p:txBody>
      </p:sp>
    </p:spTree>
    <p:extLst>
      <p:ext uri="{BB962C8B-B14F-4D97-AF65-F5344CB8AC3E}">
        <p14:creationId xmlns:p14="http://schemas.microsoft.com/office/powerpoint/2010/main" val="26840349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4135472-13E0-4212-8C8A-81A7233D876C}" type="datetimeFigureOut">
              <a:rPr lang="en-GB" smtClean="0"/>
              <a:t>08/07/2022</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CEAF3C22-AE8B-441A-BC67-020390480E77}" type="slidenum">
              <a:rPr lang="en-GB" smtClean="0"/>
              <a:t>‹#›</a:t>
            </a:fld>
            <a:endParaRPr lang="en-GB"/>
          </a:p>
        </p:txBody>
      </p:sp>
    </p:spTree>
    <p:extLst>
      <p:ext uri="{BB962C8B-B14F-4D97-AF65-F5344CB8AC3E}">
        <p14:creationId xmlns:p14="http://schemas.microsoft.com/office/powerpoint/2010/main" val="1300136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EAF3C22-AE8B-441A-BC67-020390480E77}" type="slidenum">
              <a:rPr lang="en-GB" smtClean="0"/>
              <a:t>1</a:t>
            </a:fld>
            <a:endParaRPr lang="en-GB"/>
          </a:p>
        </p:txBody>
      </p:sp>
    </p:spTree>
    <p:extLst>
      <p:ext uri="{BB962C8B-B14F-4D97-AF65-F5344CB8AC3E}">
        <p14:creationId xmlns:p14="http://schemas.microsoft.com/office/powerpoint/2010/main" val="9603422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A73AFD1-3EFA-F84D-B289-CAD91D75D3AF}"/>
              </a:ext>
            </a:extLst>
          </p:cNvPr>
          <p:cNvSpPr/>
          <p:nvPr userDrawn="1"/>
        </p:nvSpPr>
        <p:spPr>
          <a:xfrm>
            <a:off x="0" y="3526"/>
            <a:ext cx="12192000" cy="5446874"/>
          </a:xfrm>
          <a:prstGeom prst="rect">
            <a:avLst/>
          </a:prstGeom>
          <a:solidFill>
            <a:srgbClr val="27A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E9E9A65-1306-A048-A2A9-2CD609099833}"/>
              </a:ext>
            </a:extLst>
          </p:cNvPr>
          <p:cNvSpPr>
            <a:spLocks noGrp="1"/>
          </p:cNvSpPr>
          <p:nvPr>
            <p:ph type="ctrTitle"/>
          </p:nvPr>
        </p:nvSpPr>
        <p:spPr>
          <a:xfrm>
            <a:off x="1418400" y="1703828"/>
            <a:ext cx="9249600" cy="2387600"/>
          </a:xfrm>
        </p:spPr>
        <p:txBody>
          <a:bodyPr anchor="b"/>
          <a:lstStyle>
            <a:lvl1pPr algn="l">
              <a:defRPr sz="6000">
                <a:solidFill>
                  <a:schemeClr val="bg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1B28F2F5-DE43-E943-84D1-60F02FB9546F}"/>
              </a:ext>
            </a:extLst>
          </p:cNvPr>
          <p:cNvSpPr>
            <a:spLocks noGrp="1"/>
          </p:cNvSpPr>
          <p:nvPr>
            <p:ph type="subTitle" idx="1"/>
          </p:nvPr>
        </p:nvSpPr>
        <p:spPr>
          <a:xfrm>
            <a:off x="1418400" y="4334400"/>
            <a:ext cx="9249600" cy="9234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35025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1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8EE9295-DD00-BC46-8862-FBCC77C25A8F}"/>
              </a:ext>
            </a:extLst>
          </p:cNvPr>
          <p:cNvPicPr>
            <a:picLocks noChangeAspect="1"/>
          </p:cNvPicPr>
          <p:nvPr userDrawn="1"/>
        </p:nvPicPr>
        <p:blipFill>
          <a:blip r:embed="rId2"/>
          <a:stretch>
            <a:fillRect/>
          </a:stretch>
        </p:blipFill>
        <p:spPr>
          <a:xfrm>
            <a:off x="0" y="-51150"/>
            <a:ext cx="12192000" cy="5448300"/>
          </a:xfrm>
          <a:prstGeom prst="rect">
            <a:avLst/>
          </a:prstGeom>
        </p:spPr>
      </p:pic>
      <p:sp>
        <p:nvSpPr>
          <p:cNvPr id="2" name="Title 1">
            <a:extLst>
              <a:ext uri="{FF2B5EF4-FFF2-40B4-BE49-F238E27FC236}">
                <a16:creationId xmlns:a16="http://schemas.microsoft.com/office/drawing/2014/main" id="{AE9E9A65-1306-A048-A2A9-2CD609099833}"/>
              </a:ext>
            </a:extLst>
          </p:cNvPr>
          <p:cNvSpPr>
            <a:spLocks noGrp="1"/>
          </p:cNvSpPr>
          <p:nvPr>
            <p:ph type="ctrTitle"/>
          </p:nvPr>
        </p:nvSpPr>
        <p:spPr>
          <a:xfrm>
            <a:off x="554796" y="1703828"/>
            <a:ext cx="9249600" cy="2387600"/>
          </a:xfrm>
        </p:spPr>
        <p:txBody>
          <a:bodyPr anchor="b"/>
          <a:lstStyle>
            <a:lvl1pPr algn="l">
              <a:defRPr sz="6000">
                <a:solidFill>
                  <a:schemeClr val="bg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1B28F2F5-DE43-E943-84D1-60F02FB9546F}"/>
              </a:ext>
            </a:extLst>
          </p:cNvPr>
          <p:cNvSpPr>
            <a:spLocks noGrp="1"/>
          </p:cNvSpPr>
          <p:nvPr>
            <p:ph type="subTitle" idx="1"/>
          </p:nvPr>
        </p:nvSpPr>
        <p:spPr>
          <a:xfrm>
            <a:off x="554796" y="4334400"/>
            <a:ext cx="9249600" cy="9234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108556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12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DF1FEF8-3518-FB42-82DF-7104CB156D3A}"/>
              </a:ext>
            </a:extLst>
          </p:cNvPr>
          <p:cNvPicPr>
            <a:picLocks noChangeAspect="1"/>
          </p:cNvPicPr>
          <p:nvPr userDrawn="1"/>
        </p:nvPicPr>
        <p:blipFill>
          <a:blip r:embed="rId2"/>
          <a:stretch>
            <a:fillRect/>
          </a:stretch>
        </p:blipFill>
        <p:spPr>
          <a:xfrm>
            <a:off x="0" y="0"/>
            <a:ext cx="12192000" cy="5448300"/>
          </a:xfrm>
          <a:prstGeom prst="rect">
            <a:avLst/>
          </a:prstGeom>
        </p:spPr>
      </p:pic>
      <p:sp>
        <p:nvSpPr>
          <p:cNvPr id="2" name="Title 1">
            <a:extLst>
              <a:ext uri="{FF2B5EF4-FFF2-40B4-BE49-F238E27FC236}">
                <a16:creationId xmlns:a16="http://schemas.microsoft.com/office/drawing/2014/main" id="{AE9E9A65-1306-A048-A2A9-2CD609099833}"/>
              </a:ext>
            </a:extLst>
          </p:cNvPr>
          <p:cNvSpPr>
            <a:spLocks noGrp="1"/>
          </p:cNvSpPr>
          <p:nvPr>
            <p:ph type="ctrTitle"/>
          </p:nvPr>
        </p:nvSpPr>
        <p:spPr>
          <a:xfrm>
            <a:off x="554798" y="1703828"/>
            <a:ext cx="9249600" cy="2387600"/>
          </a:xfrm>
        </p:spPr>
        <p:txBody>
          <a:bodyPr anchor="b"/>
          <a:lstStyle>
            <a:lvl1pPr algn="l">
              <a:defRPr sz="6000">
                <a:solidFill>
                  <a:schemeClr val="bg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1B28F2F5-DE43-E943-84D1-60F02FB9546F}"/>
              </a:ext>
            </a:extLst>
          </p:cNvPr>
          <p:cNvSpPr>
            <a:spLocks noGrp="1"/>
          </p:cNvSpPr>
          <p:nvPr>
            <p:ph type="subTitle" idx="1"/>
          </p:nvPr>
        </p:nvSpPr>
        <p:spPr>
          <a:xfrm>
            <a:off x="554798" y="4334400"/>
            <a:ext cx="9249600" cy="9234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3384103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3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6FC55DE-97B2-9E47-80BB-A78AA1F2CA58}"/>
              </a:ext>
            </a:extLst>
          </p:cNvPr>
          <p:cNvPicPr>
            <a:picLocks noChangeAspect="1"/>
          </p:cNvPicPr>
          <p:nvPr userDrawn="1"/>
        </p:nvPicPr>
        <p:blipFill>
          <a:blip r:embed="rId2"/>
          <a:stretch>
            <a:fillRect/>
          </a:stretch>
        </p:blipFill>
        <p:spPr>
          <a:xfrm>
            <a:off x="0" y="0"/>
            <a:ext cx="12192000" cy="5448300"/>
          </a:xfrm>
          <a:prstGeom prst="rect">
            <a:avLst/>
          </a:prstGeom>
        </p:spPr>
      </p:pic>
      <p:sp>
        <p:nvSpPr>
          <p:cNvPr id="2" name="Title 1">
            <a:extLst>
              <a:ext uri="{FF2B5EF4-FFF2-40B4-BE49-F238E27FC236}">
                <a16:creationId xmlns:a16="http://schemas.microsoft.com/office/drawing/2014/main" id="{AE9E9A65-1306-A048-A2A9-2CD609099833}"/>
              </a:ext>
            </a:extLst>
          </p:cNvPr>
          <p:cNvSpPr>
            <a:spLocks noGrp="1"/>
          </p:cNvSpPr>
          <p:nvPr>
            <p:ph type="ctrTitle"/>
          </p:nvPr>
        </p:nvSpPr>
        <p:spPr>
          <a:xfrm>
            <a:off x="546332" y="1703828"/>
            <a:ext cx="9249600" cy="2387600"/>
          </a:xfrm>
        </p:spPr>
        <p:txBody>
          <a:bodyPr anchor="b"/>
          <a:lstStyle>
            <a:lvl1pPr algn="l">
              <a:defRPr sz="6000">
                <a:solidFill>
                  <a:schemeClr val="bg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1B28F2F5-DE43-E943-84D1-60F02FB9546F}"/>
              </a:ext>
            </a:extLst>
          </p:cNvPr>
          <p:cNvSpPr>
            <a:spLocks noGrp="1"/>
          </p:cNvSpPr>
          <p:nvPr>
            <p:ph type="subTitle" idx="1"/>
          </p:nvPr>
        </p:nvSpPr>
        <p:spPr>
          <a:xfrm>
            <a:off x="546332" y="4334400"/>
            <a:ext cx="9249600" cy="9234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0883566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14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A56E91-5EA5-6449-B38E-BABC933F6D71}"/>
              </a:ext>
            </a:extLst>
          </p:cNvPr>
          <p:cNvPicPr>
            <a:picLocks noChangeAspect="1"/>
          </p:cNvPicPr>
          <p:nvPr userDrawn="1"/>
        </p:nvPicPr>
        <p:blipFill>
          <a:blip r:embed="rId2"/>
          <a:stretch>
            <a:fillRect/>
          </a:stretch>
        </p:blipFill>
        <p:spPr>
          <a:xfrm>
            <a:off x="0" y="0"/>
            <a:ext cx="12192000" cy="5448300"/>
          </a:xfrm>
          <a:prstGeom prst="rect">
            <a:avLst/>
          </a:prstGeom>
        </p:spPr>
      </p:pic>
      <p:sp>
        <p:nvSpPr>
          <p:cNvPr id="2" name="Title 1">
            <a:extLst>
              <a:ext uri="{FF2B5EF4-FFF2-40B4-BE49-F238E27FC236}">
                <a16:creationId xmlns:a16="http://schemas.microsoft.com/office/drawing/2014/main" id="{AE9E9A65-1306-A048-A2A9-2CD609099833}"/>
              </a:ext>
            </a:extLst>
          </p:cNvPr>
          <p:cNvSpPr>
            <a:spLocks noGrp="1"/>
          </p:cNvSpPr>
          <p:nvPr>
            <p:ph type="ctrTitle"/>
          </p:nvPr>
        </p:nvSpPr>
        <p:spPr>
          <a:xfrm>
            <a:off x="546335" y="1703828"/>
            <a:ext cx="9249600" cy="2387600"/>
          </a:xfrm>
        </p:spPr>
        <p:txBody>
          <a:bodyPr anchor="b"/>
          <a:lstStyle>
            <a:lvl1pPr algn="l">
              <a:defRPr sz="6000">
                <a:solidFill>
                  <a:schemeClr val="bg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1B28F2F5-DE43-E943-84D1-60F02FB9546F}"/>
              </a:ext>
            </a:extLst>
          </p:cNvPr>
          <p:cNvSpPr>
            <a:spLocks noGrp="1"/>
          </p:cNvSpPr>
          <p:nvPr>
            <p:ph type="subTitle" idx="1"/>
          </p:nvPr>
        </p:nvSpPr>
        <p:spPr>
          <a:xfrm>
            <a:off x="546335" y="4334400"/>
            <a:ext cx="9249600" cy="9234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9955653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A73AFD1-3EFA-F84D-B289-CAD91D75D3AF}"/>
              </a:ext>
            </a:extLst>
          </p:cNvPr>
          <p:cNvSpPr/>
          <p:nvPr userDrawn="1"/>
        </p:nvSpPr>
        <p:spPr>
          <a:xfrm>
            <a:off x="0" y="3526"/>
            <a:ext cx="12192000" cy="5446874"/>
          </a:xfrm>
          <a:prstGeom prst="rect">
            <a:avLst/>
          </a:prstGeom>
          <a:solidFill>
            <a:srgbClr val="8AC2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E9E9A65-1306-A048-A2A9-2CD609099833}"/>
              </a:ext>
            </a:extLst>
          </p:cNvPr>
          <p:cNvSpPr>
            <a:spLocks noGrp="1"/>
          </p:cNvSpPr>
          <p:nvPr>
            <p:ph type="ctrTitle"/>
          </p:nvPr>
        </p:nvSpPr>
        <p:spPr>
          <a:xfrm>
            <a:off x="554796" y="1703828"/>
            <a:ext cx="9249600" cy="2387600"/>
          </a:xfrm>
        </p:spPr>
        <p:txBody>
          <a:bodyPr anchor="b"/>
          <a:lstStyle>
            <a:lvl1pPr algn="l">
              <a:defRPr sz="6000">
                <a:solidFill>
                  <a:schemeClr val="bg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1B28F2F5-DE43-E943-84D1-60F02FB9546F}"/>
              </a:ext>
            </a:extLst>
          </p:cNvPr>
          <p:cNvSpPr>
            <a:spLocks noGrp="1"/>
          </p:cNvSpPr>
          <p:nvPr>
            <p:ph type="subTitle" idx="1"/>
          </p:nvPr>
        </p:nvSpPr>
        <p:spPr>
          <a:xfrm>
            <a:off x="554796" y="4334400"/>
            <a:ext cx="9249600" cy="9234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9748057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A73AFD1-3EFA-F84D-B289-CAD91D75D3AF}"/>
              </a:ext>
            </a:extLst>
          </p:cNvPr>
          <p:cNvSpPr/>
          <p:nvPr userDrawn="1"/>
        </p:nvSpPr>
        <p:spPr>
          <a:xfrm>
            <a:off x="0" y="3526"/>
            <a:ext cx="12192000" cy="5446874"/>
          </a:xfrm>
          <a:prstGeom prst="rect">
            <a:avLst/>
          </a:prstGeom>
          <a:solidFill>
            <a:srgbClr val="D591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E9E9A65-1306-A048-A2A9-2CD609099833}"/>
              </a:ext>
            </a:extLst>
          </p:cNvPr>
          <p:cNvSpPr>
            <a:spLocks noGrp="1"/>
          </p:cNvSpPr>
          <p:nvPr>
            <p:ph type="ctrTitle"/>
          </p:nvPr>
        </p:nvSpPr>
        <p:spPr>
          <a:xfrm>
            <a:off x="588665" y="1703828"/>
            <a:ext cx="9249600" cy="2387600"/>
          </a:xfrm>
        </p:spPr>
        <p:txBody>
          <a:bodyPr anchor="b"/>
          <a:lstStyle>
            <a:lvl1pPr algn="l">
              <a:defRPr sz="6000">
                <a:solidFill>
                  <a:schemeClr val="bg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1B28F2F5-DE43-E943-84D1-60F02FB9546F}"/>
              </a:ext>
            </a:extLst>
          </p:cNvPr>
          <p:cNvSpPr>
            <a:spLocks noGrp="1"/>
          </p:cNvSpPr>
          <p:nvPr>
            <p:ph type="subTitle" idx="1"/>
          </p:nvPr>
        </p:nvSpPr>
        <p:spPr>
          <a:xfrm>
            <a:off x="588665" y="4334400"/>
            <a:ext cx="9249600" cy="9234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1714307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A73AFD1-3EFA-F84D-B289-CAD91D75D3AF}"/>
              </a:ext>
            </a:extLst>
          </p:cNvPr>
          <p:cNvSpPr/>
          <p:nvPr userDrawn="1"/>
        </p:nvSpPr>
        <p:spPr>
          <a:xfrm>
            <a:off x="0" y="0"/>
            <a:ext cx="12192000" cy="5446874"/>
          </a:xfrm>
          <a:prstGeom prst="rect">
            <a:avLst/>
          </a:prstGeom>
          <a:solidFill>
            <a:srgbClr val="9F7A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E9E9A65-1306-A048-A2A9-2CD609099833}"/>
              </a:ext>
            </a:extLst>
          </p:cNvPr>
          <p:cNvSpPr>
            <a:spLocks noGrp="1"/>
          </p:cNvSpPr>
          <p:nvPr>
            <p:ph type="ctrTitle"/>
          </p:nvPr>
        </p:nvSpPr>
        <p:spPr>
          <a:xfrm>
            <a:off x="571731" y="1703828"/>
            <a:ext cx="9249600" cy="2387600"/>
          </a:xfrm>
        </p:spPr>
        <p:txBody>
          <a:bodyPr anchor="b"/>
          <a:lstStyle>
            <a:lvl1pPr algn="l">
              <a:defRPr sz="6000">
                <a:solidFill>
                  <a:schemeClr val="bg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1B28F2F5-DE43-E943-84D1-60F02FB9546F}"/>
              </a:ext>
            </a:extLst>
          </p:cNvPr>
          <p:cNvSpPr>
            <a:spLocks noGrp="1"/>
          </p:cNvSpPr>
          <p:nvPr>
            <p:ph type="subTitle" idx="1"/>
          </p:nvPr>
        </p:nvSpPr>
        <p:spPr>
          <a:xfrm>
            <a:off x="571731" y="4334400"/>
            <a:ext cx="9249600" cy="9234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5117857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A73AFD1-3EFA-F84D-B289-CAD91D75D3AF}"/>
              </a:ext>
            </a:extLst>
          </p:cNvPr>
          <p:cNvSpPr/>
          <p:nvPr userDrawn="1"/>
        </p:nvSpPr>
        <p:spPr>
          <a:xfrm>
            <a:off x="0" y="3526"/>
            <a:ext cx="12192000" cy="5446874"/>
          </a:xfrm>
          <a:prstGeom prst="rect">
            <a:avLst/>
          </a:prstGeom>
          <a:solidFill>
            <a:srgbClr val="196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E9E9A65-1306-A048-A2A9-2CD609099833}"/>
              </a:ext>
            </a:extLst>
          </p:cNvPr>
          <p:cNvSpPr>
            <a:spLocks noGrp="1"/>
          </p:cNvSpPr>
          <p:nvPr>
            <p:ph type="ctrTitle"/>
          </p:nvPr>
        </p:nvSpPr>
        <p:spPr>
          <a:xfrm>
            <a:off x="563266" y="1703828"/>
            <a:ext cx="9249600" cy="2387600"/>
          </a:xfrm>
        </p:spPr>
        <p:txBody>
          <a:bodyPr anchor="b"/>
          <a:lstStyle>
            <a:lvl1pPr algn="l">
              <a:defRPr sz="6000">
                <a:solidFill>
                  <a:schemeClr val="bg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1B28F2F5-DE43-E943-84D1-60F02FB9546F}"/>
              </a:ext>
            </a:extLst>
          </p:cNvPr>
          <p:cNvSpPr>
            <a:spLocks noGrp="1"/>
          </p:cNvSpPr>
          <p:nvPr>
            <p:ph type="subTitle" idx="1"/>
          </p:nvPr>
        </p:nvSpPr>
        <p:spPr>
          <a:xfrm>
            <a:off x="563266" y="4334400"/>
            <a:ext cx="9249600" cy="9234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4924076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5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A73AFD1-3EFA-F84D-B289-CAD91D75D3AF}"/>
              </a:ext>
            </a:extLst>
          </p:cNvPr>
          <p:cNvSpPr/>
          <p:nvPr userDrawn="1"/>
        </p:nvSpPr>
        <p:spPr>
          <a:xfrm>
            <a:off x="0" y="0"/>
            <a:ext cx="12192000" cy="5446874"/>
          </a:xfrm>
          <a:prstGeom prst="rect">
            <a:avLst/>
          </a:prstGeom>
          <a:solidFill>
            <a:srgbClr val="B4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E9E9A65-1306-A048-A2A9-2CD609099833}"/>
              </a:ext>
            </a:extLst>
          </p:cNvPr>
          <p:cNvSpPr>
            <a:spLocks noGrp="1"/>
          </p:cNvSpPr>
          <p:nvPr>
            <p:ph type="ctrTitle"/>
          </p:nvPr>
        </p:nvSpPr>
        <p:spPr>
          <a:xfrm>
            <a:off x="537866" y="1703828"/>
            <a:ext cx="9249600" cy="2387600"/>
          </a:xfrm>
        </p:spPr>
        <p:txBody>
          <a:bodyPr anchor="b"/>
          <a:lstStyle>
            <a:lvl1pPr algn="l">
              <a:defRPr sz="6000">
                <a:solidFill>
                  <a:schemeClr val="bg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1B28F2F5-DE43-E943-84D1-60F02FB9546F}"/>
              </a:ext>
            </a:extLst>
          </p:cNvPr>
          <p:cNvSpPr>
            <a:spLocks noGrp="1"/>
          </p:cNvSpPr>
          <p:nvPr>
            <p:ph type="subTitle" idx="1"/>
          </p:nvPr>
        </p:nvSpPr>
        <p:spPr>
          <a:xfrm>
            <a:off x="537866" y="4334400"/>
            <a:ext cx="9249600" cy="9234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7276168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6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A73AFD1-3EFA-F84D-B289-CAD91D75D3AF}"/>
              </a:ext>
            </a:extLst>
          </p:cNvPr>
          <p:cNvSpPr/>
          <p:nvPr userDrawn="1"/>
        </p:nvSpPr>
        <p:spPr>
          <a:xfrm>
            <a:off x="0" y="3526"/>
            <a:ext cx="12192000" cy="5446874"/>
          </a:xfrm>
          <a:prstGeom prst="rect">
            <a:avLst/>
          </a:prstGeom>
          <a:solidFill>
            <a:srgbClr val="78BD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E9E9A65-1306-A048-A2A9-2CD609099833}"/>
              </a:ext>
            </a:extLst>
          </p:cNvPr>
          <p:cNvSpPr>
            <a:spLocks noGrp="1"/>
          </p:cNvSpPr>
          <p:nvPr>
            <p:ph type="ctrTitle"/>
          </p:nvPr>
        </p:nvSpPr>
        <p:spPr>
          <a:xfrm>
            <a:off x="563263" y="1703828"/>
            <a:ext cx="9249600" cy="2387600"/>
          </a:xfrm>
        </p:spPr>
        <p:txBody>
          <a:bodyPr anchor="b"/>
          <a:lstStyle>
            <a:lvl1pPr algn="l">
              <a:defRPr sz="6000">
                <a:solidFill>
                  <a:schemeClr val="bg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1B28F2F5-DE43-E943-84D1-60F02FB9546F}"/>
              </a:ext>
            </a:extLst>
          </p:cNvPr>
          <p:cNvSpPr>
            <a:spLocks noGrp="1"/>
          </p:cNvSpPr>
          <p:nvPr>
            <p:ph type="subTitle" idx="1"/>
          </p:nvPr>
        </p:nvSpPr>
        <p:spPr>
          <a:xfrm>
            <a:off x="563263" y="4334400"/>
            <a:ext cx="9249600" cy="9234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646901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5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9E9A65-1306-A048-A2A9-2CD609099833}"/>
              </a:ext>
            </a:extLst>
          </p:cNvPr>
          <p:cNvSpPr>
            <a:spLocks noGrp="1"/>
          </p:cNvSpPr>
          <p:nvPr>
            <p:ph type="ctrTitle"/>
          </p:nvPr>
        </p:nvSpPr>
        <p:spPr>
          <a:xfrm>
            <a:off x="1418400" y="1703828"/>
            <a:ext cx="9249600" cy="2387600"/>
          </a:xfrm>
        </p:spPr>
        <p:txBody>
          <a:bodyPr anchor="b"/>
          <a:lstStyle>
            <a:lvl1pPr algn="l">
              <a:defRPr sz="6000">
                <a:solidFill>
                  <a:srgbClr val="1F264C"/>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1B28F2F5-DE43-E943-84D1-60F02FB9546F}"/>
              </a:ext>
            </a:extLst>
          </p:cNvPr>
          <p:cNvSpPr>
            <a:spLocks noGrp="1"/>
          </p:cNvSpPr>
          <p:nvPr>
            <p:ph type="subTitle" idx="1"/>
          </p:nvPr>
        </p:nvSpPr>
        <p:spPr>
          <a:xfrm>
            <a:off x="1418400" y="4334400"/>
            <a:ext cx="9249600" cy="424732"/>
          </a:xfrm>
        </p:spPr>
        <p:txBody>
          <a:bodyPr/>
          <a:lstStyle>
            <a:lvl1pPr marL="0" indent="0" algn="l">
              <a:buNone/>
              <a:defRPr sz="2400">
                <a:solidFill>
                  <a:srgbClr val="1F264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pic>
        <p:nvPicPr>
          <p:cNvPr id="5" name="Picture 4">
            <a:extLst>
              <a:ext uri="{FF2B5EF4-FFF2-40B4-BE49-F238E27FC236}">
                <a16:creationId xmlns:a16="http://schemas.microsoft.com/office/drawing/2014/main" id="{9642350F-CAA2-A345-A323-FDBDBECB85AF}"/>
              </a:ext>
            </a:extLst>
          </p:cNvPr>
          <p:cNvPicPr>
            <a:picLocks noChangeAspect="1"/>
          </p:cNvPicPr>
          <p:nvPr userDrawn="1"/>
        </p:nvPicPr>
        <p:blipFill rotWithShape="1">
          <a:blip r:embed="rId2"/>
          <a:srcRect l="59318" t="26553" b="22897"/>
          <a:stretch/>
        </p:blipFill>
        <p:spPr>
          <a:xfrm rot="5400000">
            <a:off x="7402688" y="-2455947"/>
            <a:ext cx="4262274" cy="6184475"/>
          </a:xfrm>
          <a:prstGeom prst="rect">
            <a:avLst/>
          </a:prstGeom>
        </p:spPr>
      </p:pic>
    </p:spTree>
    <p:extLst>
      <p:ext uri="{BB962C8B-B14F-4D97-AF65-F5344CB8AC3E}">
        <p14:creationId xmlns:p14="http://schemas.microsoft.com/office/powerpoint/2010/main" val="35068037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7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A73AFD1-3EFA-F84D-B289-CAD91D75D3AF}"/>
              </a:ext>
            </a:extLst>
          </p:cNvPr>
          <p:cNvSpPr/>
          <p:nvPr userDrawn="1"/>
        </p:nvSpPr>
        <p:spPr>
          <a:xfrm>
            <a:off x="0" y="0"/>
            <a:ext cx="12192000" cy="5446874"/>
          </a:xfrm>
          <a:prstGeom prst="rect">
            <a:avLst/>
          </a:prstGeom>
          <a:solidFill>
            <a:srgbClr val="BCA6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E9E9A65-1306-A048-A2A9-2CD609099833}"/>
              </a:ext>
            </a:extLst>
          </p:cNvPr>
          <p:cNvSpPr>
            <a:spLocks noGrp="1"/>
          </p:cNvSpPr>
          <p:nvPr>
            <p:ph type="ctrTitle"/>
          </p:nvPr>
        </p:nvSpPr>
        <p:spPr>
          <a:xfrm>
            <a:off x="554798" y="1703828"/>
            <a:ext cx="9249600" cy="2387600"/>
          </a:xfrm>
        </p:spPr>
        <p:txBody>
          <a:bodyPr anchor="b"/>
          <a:lstStyle>
            <a:lvl1pPr algn="l">
              <a:defRPr sz="6000">
                <a:solidFill>
                  <a:schemeClr val="bg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1B28F2F5-DE43-E943-84D1-60F02FB9546F}"/>
              </a:ext>
            </a:extLst>
          </p:cNvPr>
          <p:cNvSpPr>
            <a:spLocks noGrp="1"/>
          </p:cNvSpPr>
          <p:nvPr>
            <p:ph type="subTitle" idx="1"/>
          </p:nvPr>
        </p:nvSpPr>
        <p:spPr>
          <a:xfrm>
            <a:off x="554798" y="4334400"/>
            <a:ext cx="9249600" cy="9234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4895123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A73AFD1-3EFA-F84D-B289-CAD91D75D3AF}"/>
              </a:ext>
            </a:extLst>
          </p:cNvPr>
          <p:cNvSpPr/>
          <p:nvPr userDrawn="1"/>
        </p:nvSpPr>
        <p:spPr>
          <a:xfrm>
            <a:off x="0" y="0"/>
            <a:ext cx="12192000" cy="5446874"/>
          </a:xfrm>
          <a:prstGeom prst="rect">
            <a:avLst/>
          </a:prstGeom>
          <a:solidFill>
            <a:srgbClr val="ABB3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E9E9A65-1306-A048-A2A9-2CD609099833}"/>
              </a:ext>
            </a:extLst>
          </p:cNvPr>
          <p:cNvSpPr>
            <a:spLocks noGrp="1"/>
          </p:cNvSpPr>
          <p:nvPr>
            <p:ph type="ctrTitle"/>
          </p:nvPr>
        </p:nvSpPr>
        <p:spPr>
          <a:xfrm>
            <a:off x="563266" y="1703828"/>
            <a:ext cx="9249600" cy="2387600"/>
          </a:xfrm>
        </p:spPr>
        <p:txBody>
          <a:bodyPr anchor="b"/>
          <a:lstStyle>
            <a:lvl1pPr algn="l">
              <a:defRPr sz="6000">
                <a:solidFill>
                  <a:schemeClr val="bg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1B28F2F5-DE43-E943-84D1-60F02FB9546F}"/>
              </a:ext>
            </a:extLst>
          </p:cNvPr>
          <p:cNvSpPr>
            <a:spLocks noGrp="1"/>
          </p:cNvSpPr>
          <p:nvPr>
            <p:ph type="subTitle" idx="1"/>
          </p:nvPr>
        </p:nvSpPr>
        <p:spPr>
          <a:xfrm>
            <a:off x="563266" y="4334400"/>
            <a:ext cx="9249600" cy="9234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2672837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E936829-2BEB-1540-B35C-16E05388140B}"/>
              </a:ext>
            </a:extLst>
          </p:cNvPr>
          <p:cNvSpPr>
            <a:spLocks noGrp="1"/>
          </p:cNvSpPr>
          <p:nvPr>
            <p:ph type="sldNum" sz="quarter" idx="12"/>
          </p:nvPr>
        </p:nvSpPr>
        <p:spPr>
          <a:xfrm>
            <a:off x="8610600" y="6356350"/>
            <a:ext cx="2743200" cy="365125"/>
          </a:xfrm>
          <a:prstGeom prst="rect">
            <a:avLst/>
          </a:prstGeom>
        </p:spPr>
        <p:txBody>
          <a:bodyPr/>
          <a:lstStyle/>
          <a:p>
            <a:fld id="{172AA04A-EE0D-A24A-8319-809D4039ACCE}" type="slidenum">
              <a:rPr lang="en-GB" smtClean="0"/>
              <a:t>‹#›</a:t>
            </a:fld>
            <a:endParaRPr lang="en-GB"/>
          </a:p>
        </p:txBody>
      </p:sp>
      <p:sp>
        <p:nvSpPr>
          <p:cNvPr id="6" name="Rectangle 5">
            <a:extLst>
              <a:ext uri="{FF2B5EF4-FFF2-40B4-BE49-F238E27FC236}">
                <a16:creationId xmlns:a16="http://schemas.microsoft.com/office/drawing/2014/main" id="{FBE0F6A4-059B-064A-80E6-D9E1B82FEAB1}"/>
              </a:ext>
            </a:extLst>
          </p:cNvPr>
          <p:cNvSpPr/>
          <p:nvPr userDrawn="1"/>
        </p:nvSpPr>
        <p:spPr>
          <a:xfrm>
            <a:off x="864000" y="2268000"/>
            <a:ext cx="1224000" cy="1224000"/>
          </a:xfrm>
          <a:prstGeom prst="rect">
            <a:avLst/>
          </a:prstGeom>
          <a:solidFill>
            <a:srgbClr val="196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A73B9480-99FE-BE44-A90A-2C224BF2E06E}"/>
              </a:ext>
            </a:extLst>
          </p:cNvPr>
          <p:cNvSpPr/>
          <p:nvPr userDrawn="1"/>
        </p:nvSpPr>
        <p:spPr>
          <a:xfrm>
            <a:off x="2305200" y="2268000"/>
            <a:ext cx="1224000" cy="1224000"/>
          </a:xfrm>
          <a:prstGeom prst="rect">
            <a:avLst/>
          </a:prstGeom>
          <a:solidFill>
            <a:srgbClr val="8AC2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81E1CAB-E58A-F343-892D-B962E78F757C}"/>
              </a:ext>
            </a:extLst>
          </p:cNvPr>
          <p:cNvSpPr/>
          <p:nvPr userDrawn="1"/>
        </p:nvSpPr>
        <p:spPr>
          <a:xfrm>
            <a:off x="3746400" y="2268000"/>
            <a:ext cx="1224000" cy="1224000"/>
          </a:xfrm>
          <a:prstGeom prst="rect">
            <a:avLst/>
          </a:prstGeom>
          <a:solidFill>
            <a:srgbClr val="ADD2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24DE1262-D7E0-0343-97A3-25D91CEC63E5}"/>
              </a:ext>
            </a:extLst>
          </p:cNvPr>
          <p:cNvSpPr/>
          <p:nvPr userDrawn="1"/>
        </p:nvSpPr>
        <p:spPr>
          <a:xfrm>
            <a:off x="864000" y="3686400"/>
            <a:ext cx="1224000" cy="1224000"/>
          </a:xfrm>
          <a:prstGeom prst="rect">
            <a:avLst/>
          </a:prstGeom>
          <a:solidFill>
            <a:srgbClr val="ABB3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520BB455-6CC5-BA4F-8D78-508CF6C6909F}"/>
              </a:ext>
            </a:extLst>
          </p:cNvPr>
          <p:cNvSpPr/>
          <p:nvPr userDrawn="1"/>
        </p:nvSpPr>
        <p:spPr>
          <a:xfrm>
            <a:off x="2305200" y="3686400"/>
            <a:ext cx="1224000" cy="1224000"/>
          </a:xfrm>
          <a:prstGeom prst="rect">
            <a:avLst/>
          </a:prstGeom>
          <a:solidFill>
            <a:srgbClr val="BCA6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9532C721-3900-0948-A91B-4F34CC0A609D}"/>
              </a:ext>
            </a:extLst>
          </p:cNvPr>
          <p:cNvSpPr/>
          <p:nvPr userDrawn="1"/>
        </p:nvSpPr>
        <p:spPr>
          <a:xfrm>
            <a:off x="3746400" y="3686400"/>
            <a:ext cx="1224000" cy="1224000"/>
          </a:xfrm>
          <a:prstGeom prst="rect">
            <a:avLst/>
          </a:prstGeom>
          <a:solidFill>
            <a:srgbClr val="78BD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658D0F20-D878-BF4F-93F8-052BEB4DA7C4}"/>
              </a:ext>
            </a:extLst>
          </p:cNvPr>
          <p:cNvSpPr/>
          <p:nvPr userDrawn="1"/>
        </p:nvSpPr>
        <p:spPr>
          <a:xfrm>
            <a:off x="5187600" y="3686400"/>
            <a:ext cx="1224000" cy="1224000"/>
          </a:xfrm>
          <a:prstGeom prst="rect">
            <a:avLst/>
          </a:prstGeom>
          <a:solidFill>
            <a:srgbClr val="D591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96582D25-AB00-434D-86D6-03AA197E5E6D}"/>
              </a:ext>
            </a:extLst>
          </p:cNvPr>
          <p:cNvSpPr/>
          <p:nvPr userDrawn="1"/>
        </p:nvSpPr>
        <p:spPr>
          <a:xfrm>
            <a:off x="6628800" y="3686400"/>
            <a:ext cx="1224000" cy="1224000"/>
          </a:xfrm>
          <a:prstGeom prst="rect">
            <a:avLst/>
          </a:prstGeom>
          <a:solidFill>
            <a:srgbClr val="B4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E2BE9027-2064-CB43-B6C0-5A21FC947016}"/>
              </a:ext>
            </a:extLst>
          </p:cNvPr>
          <p:cNvSpPr/>
          <p:nvPr userDrawn="1"/>
        </p:nvSpPr>
        <p:spPr>
          <a:xfrm>
            <a:off x="8070000" y="3686400"/>
            <a:ext cx="1224000" cy="1224000"/>
          </a:xfrm>
          <a:prstGeom prst="rect">
            <a:avLst/>
          </a:prstGeom>
          <a:solidFill>
            <a:srgbClr val="9F7A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D09E9BB9-88C1-B849-B430-6FD4AAAB961E}"/>
              </a:ext>
            </a:extLst>
          </p:cNvPr>
          <p:cNvSpPr txBox="1"/>
          <p:nvPr userDrawn="1"/>
        </p:nvSpPr>
        <p:spPr>
          <a:xfrm>
            <a:off x="5760000" y="849600"/>
            <a:ext cx="3340800" cy="1200329"/>
          </a:xfrm>
          <a:prstGeom prst="rect">
            <a:avLst/>
          </a:prstGeom>
          <a:noFill/>
        </p:spPr>
        <p:txBody>
          <a:bodyPr wrap="square" rtlCol="0">
            <a:spAutoFit/>
          </a:bodyPr>
          <a:lstStyle/>
          <a:p>
            <a:r>
              <a:rPr lang="en-US" err="1"/>
              <a:t>Colours</a:t>
            </a:r>
            <a:r>
              <a:rPr lang="en-US"/>
              <a:t> available:</a:t>
            </a:r>
          </a:p>
          <a:p>
            <a:r>
              <a:rPr lang="en-US"/>
              <a:t>Line 1: Primary </a:t>
            </a:r>
            <a:r>
              <a:rPr lang="en-US" err="1"/>
              <a:t>colours</a:t>
            </a:r>
            <a:endParaRPr lang="en-US"/>
          </a:p>
          <a:p>
            <a:r>
              <a:rPr lang="en-US"/>
              <a:t>Line 2: Primary complimentary</a:t>
            </a:r>
          </a:p>
          <a:p>
            <a:r>
              <a:rPr lang="en-US"/>
              <a:t>Line 3: Secondary brand </a:t>
            </a:r>
            <a:r>
              <a:rPr lang="en-US" err="1"/>
              <a:t>colours</a:t>
            </a:r>
            <a:endParaRPr lang="en-GB"/>
          </a:p>
        </p:txBody>
      </p:sp>
      <p:sp>
        <p:nvSpPr>
          <p:cNvPr id="15" name="Hexagon 14">
            <a:extLst>
              <a:ext uri="{FF2B5EF4-FFF2-40B4-BE49-F238E27FC236}">
                <a16:creationId xmlns:a16="http://schemas.microsoft.com/office/drawing/2014/main" id="{69B436F5-1822-454A-9FB2-365FE45F2D82}"/>
              </a:ext>
            </a:extLst>
          </p:cNvPr>
          <p:cNvSpPr/>
          <p:nvPr userDrawn="1"/>
        </p:nvSpPr>
        <p:spPr>
          <a:xfrm>
            <a:off x="779809" y="849599"/>
            <a:ext cx="1392382" cy="1200329"/>
          </a:xfrm>
          <a:prstGeom prst="hexagon">
            <a:avLst/>
          </a:prstGeom>
          <a:solidFill>
            <a:srgbClr val="1F26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Hexagon 15">
            <a:extLst>
              <a:ext uri="{FF2B5EF4-FFF2-40B4-BE49-F238E27FC236}">
                <a16:creationId xmlns:a16="http://schemas.microsoft.com/office/drawing/2014/main" id="{5748C3FB-9924-EF47-B3D1-15C0BB51AEDC}"/>
              </a:ext>
            </a:extLst>
          </p:cNvPr>
          <p:cNvSpPr/>
          <p:nvPr userDrawn="1"/>
        </p:nvSpPr>
        <p:spPr>
          <a:xfrm>
            <a:off x="2221009" y="849598"/>
            <a:ext cx="1392382" cy="1200329"/>
          </a:xfrm>
          <a:prstGeom prst="hexagon">
            <a:avLst/>
          </a:prstGeom>
          <a:solidFill>
            <a:srgbClr val="27A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Hexagon 17">
            <a:extLst>
              <a:ext uri="{FF2B5EF4-FFF2-40B4-BE49-F238E27FC236}">
                <a16:creationId xmlns:a16="http://schemas.microsoft.com/office/drawing/2014/main" id="{16D0F15F-CC9A-4F44-9380-FE06689D8B8C}"/>
              </a:ext>
            </a:extLst>
          </p:cNvPr>
          <p:cNvSpPr/>
          <p:nvPr userDrawn="1"/>
        </p:nvSpPr>
        <p:spPr>
          <a:xfrm>
            <a:off x="3662209" y="873271"/>
            <a:ext cx="268991" cy="231889"/>
          </a:xfrm>
          <a:prstGeom prst="hexagon">
            <a:avLst/>
          </a:prstGeom>
          <a:solidFill>
            <a:srgbClr val="27A0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866826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6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9E9A65-1306-A048-A2A9-2CD609099833}"/>
              </a:ext>
            </a:extLst>
          </p:cNvPr>
          <p:cNvSpPr>
            <a:spLocks noGrp="1"/>
          </p:cNvSpPr>
          <p:nvPr>
            <p:ph type="ctrTitle"/>
          </p:nvPr>
        </p:nvSpPr>
        <p:spPr>
          <a:xfrm>
            <a:off x="1418400" y="1534602"/>
            <a:ext cx="7208765" cy="2556826"/>
          </a:xfrm>
        </p:spPr>
        <p:txBody>
          <a:bodyPr anchor="b"/>
          <a:lstStyle>
            <a:lvl1pPr algn="l">
              <a:defRPr sz="6000">
                <a:solidFill>
                  <a:srgbClr val="1F264C"/>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1B28F2F5-DE43-E943-84D1-60F02FB9546F}"/>
              </a:ext>
            </a:extLst>
          </p:cNvPr>
          <p:cNvSpPr>
            <a:spLocks noGrp="1"/>
          </p:cNvSpPr>
          <p:nvPr>
            <p:ph type="subTitle" idx="1"/>
          </p:nvPr>
        </p:nvSpPr>
        <p:spPr>
          <a:xfrm>
            <a:off x="1418400" y="4334400"/>
            <a:ext cx="8099336" cy="786240"/>
          </a:xfrm>
        </p:spPr>
        <p:txBody>
          <a:bodyPr/>
          <a:lstStyle>
            <a:lvl1pPr marL="0" indent="0" algn="l">
              <a:buNone/>
              <a:defRPr sz="2400">
                <a:solidFill>
                  <a:srgbClr val="1F264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pic>
        <p:nvPicPr>
          <p:cNvPr id="6" name="Picture 5">
            <a:extLst>
              <a:ext uri="{FF2B5EF4-FFF2-40B4-BE49-F238E27FC236}">
                <a16:creationId xmlns:a16="http://schemas.microsoft.com/office/drawing/2014/main" id="{072E6597-ABAB-7D42-95F5-2FF515DF34D8}"/>
              </a:ext>
            </a:extLst>
          </p:cNvPr>
          <p:cNvPicPr>
            <a:picLocks noChangeAspect="1"/>
          </p:cNvPicPr>
          <p:nvPr userDrawn="1"/>
        </p:nvPicPr>
        <p:blipFill rotWithShape="1">
          <a:blip r:embed="rId2"/>
          <a:srcRect l="59318" t="26553" b="22897"/>
          <a:stretch/>
        </p:blipFill>
        <p:spPr>
          <a:xfrm rot="10800000">
            <a:off x="9517736" y="66807"/>
            <a:ext cx="4262274" cy="6184475"/>
          </a:xfrm>
          <a:prstGeom prst="rect">
            <a:avLst/>
          </a:prstGeom>
        </p:spPr>
      </p:pic>
    </p:spTree>
    <p:extLst>
      <p:ext uri="{BB962C8B-B14F-4D97-AF65-F5344CB8AC3E}">
        <p14:creationId xmlns:p14="http://schemas.microsoft.com/office/powerpoint/2010/main" val="4448758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45556B-A353-E14D-931C-1F98A7B2BE09}"/>
              </a:ext>
            </a:extLst>
          </p:cNvPr>
          <p:cNvSpPr>
            <a:spLocks noGrp="1"/>
          </p:cNvSpPr>
          <p:nvPr>
            <p:ph type="title"/>
          </p:nvPr>
        </p:nvSpPr>
        <p:spPr>
          <a:xfrm>
            <a:off x="347133" y="365125"/>
            <a:ext cx="11150599" cy="1325563"/>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6654848-EE8B-B846-A48A-341B8DDA4C08}"/>
              </a:ext>
            </a:extLst>
          </p:cNvPr>
          <p:cNvSpPr>
            <a:spLocks noGrp="1"/>
          </p:cNvSpPr>
          <p:nvPr>
            <p:ph idx="1"/>
          </p:nvPr>
        </p:nvSpPr>
        <p:spPr>
          <a:xfrm>
            <a:off x="347134" y="1825625"/>
            <a:ext cx="11150598" cy="37615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162779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2C353B-E9D5-C243-9099-DA8983471306}"/>
              </a:ext>
            </a:extLst>
          </p:cNvPr>
          <p:cNvSpPr>
            <a:spLocks noGrp="1"/>
          </p:cNvSpPr>
          <p:nvPr>
            <p:ph type="title"/>
          </p:nvPr>
        </p:nvSpPr>
        <p:spPr>
          <a:xfrm>
            <a:off x="338667" y="365125"/>
            <a:ext cx="11176000" cy="1325563"/>
          </a:xfrm>
        </p:spPr>
        <p:txBody>
          <a:bodyPr/>
          <a:lstStyle/>
          <a:p>
            <a:r>
              <a:rPr lang="en-US"/>
              <a:t>Click to edit Master title style</a:t>
            </a:r>
            <a:endParaRPr lang="en-GB"/>
          </a:p>
        </p:txBody>
      </p:sp>
    </p:spTree>
    <p:extLst>
      <p:ext uri="{BB962C8B-B14F-4D97-AF65-F5344CB8AC3E}">
        <p14:creationId xmlns:p14="http://schemas.microsoft.com/office/powerpoint/2010/main" val="1915439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D286A7D-665F-C347-867B-B9E12B8E71D7}"/>
              </a:ext>
            </a:extLst>
          </p:cNvPr>
          <p:cNvSpPr>
            <a:spLocks noGrp="1"/>
          </p:cNvSpPr>
          <p:nvPr>
            <p:ph type="title"/>
          </p:nvPr>
        </p:nvSpPr>
        <p:spPr>
          <a:xfrm>
            <a:off x="338667" y="365125"/>
            <a:ext cx="11176000" cy="1325563"/>
          </a:xfrm>
        </p:spPr>
        <p:txBody>
          <a:bodyPr/>
          <a:lstStyle/>
          <a:p>
            <a:r>
              <a:rPr lang="en-US"/>
              <a:t>Click to edit Master title style</a:t>
            </a:r>
            <a:endParaRPr lang="en-GB"/>
          </a:p>
        </p:txBody>
      </p:sp>
    </p:spTree>
    <p:extLst>
      <p:ext uri="{BB962C8B-B14F-4D97-AF65-F5344CB8AC3E}">
        <p14:creationId xmlns:p14="http://schemas.microsoft.com/office/powerpoint/2010/main" val="8273983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26078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9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BC72FE1-C9A3-C94A-B56F-5C9233C4EBB9}"/>
              </a:ext>
            </a:extLst>
          </p:cNvPr>
          <p:cNvPicPr>
            <a:picLocks noChangeAspect="1"/>
          </p:cNvPicPr>
          <p:nvPr userDrawn="1"/>
        </p:nvPicPr>
        <p:blipFill>
          <a:blip r:embed="rId2"/>
          <a:stretch>
            <a:fillRect/>
          </a:stretch>
        </p:blipFill>
        <p:spPr>
          <a:xfrm>
            <a:off x="0" y="0"/>
            <a:ext cx="12192000" cy="5448300"/>
          </a:xfrm>
          <a:prstGeom prst="rect">
            <a:avLst/>
          </a:prstGeom>
        </p:spPr>
      </p:pic>
      <p:sp>
        <p:nvSpPr>
          <p:cNvPr id="2" name="Title 1">
            <a:extLst>
              <a:ext uri="{FF2B5EF4-FFF2-40B4-BE49-F238E27FC236}">
                <a16:creationId xmlns:a16="http://schemas.microsoft.com/office/drawing/2014/main" id="{AE9E9A65-1306-A048-A2A9-2CD609099833}"/>
              </a:ext>
            </a:extLst>
          </p:cNvPr>
          <p:cNvSpPr>
            <a:spLocks noGrp="1"/>
          </p:cNvSpPr>
          <p:nvPr>
            <p:ph type="ctrTitle"/>
          </p:nvPr>
        </p:nvSpPr>
        <p:spPr>
          <a:xfrm>
            <a:off x="554796" y="1703828"/>
            <a:ext cx="9249600" cy="2387600"/>
          </a:xfrm>
        </p:spPr>
        <p:txBody>
          <a:bodyPr anchor="b"/>
          <a:lstStyle>
            <a:lvl1pPr algn="l">
              <a:defRPr sz="6000">
                <a:solidFill>
                  <a:schemeClr val="bg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1B28F2F5-DE43-E943-84D1-60F02FB9546F}"/>
              </a:ext>
            </a:extLst>
          </p:cNvPr>
          <p:cNvSpPr>
            <a:spLocks noGrp="1"/>
          </p:cNvSpPr>
          <p:nvPr>
            <p:ph type="subTitle" idx="1"/>
          </p:nvPr>
        </p:nvSpPr>
        <p:spPr>
          <a:xfrm>
            <a:off x="554796" y="4334400"/>
            <a:ext cx="9249600" cy="9234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8546111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10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7358CC0-5B8B-564C-8E5C-ED434812345A}"/>
              </a:ext>
            </a:extLst>
          </p:cNvPr>
          <p:cNvPicPr>
            <a:picLocks noChangeAspect="1"/>
          </p:cNvPicPr>
          <p:nvPr userDrawn="1"/>
        </p:nvPicPr>
        <p:blipFill>
          <a:blip r:embed="rId2"/>
          <a:stretch>
            <a:fillRect/>
          </a:stretch>
        </p:blipFill>
        <p:spPr>
          <a:xfrm>
            <a:off x="0" y="0"/>
            <a:ext cx="12192000" cy="5448300"/>
          </a:xfrm>
          <a:prstGeom prst="rect">
            <a:avLst/>
          </a:prstGeom>
        </p:spPr>
      </p:pic>
      <p:sp>
        <p:nvSpPr>
          <p:cNvPr id="2" name="Title 1">
            <a:extLst>
              <a:ext uri="{FF2B5EF4-FFF2-40B4-BE49-F238E27FC236}">
                <a16:creationId xmlns:a16="http://schemas.microsoft.com/office/drawing/2014/main" id="{AE9E9A65-1306-A048-A2A9-2CD609099833}"/>
              </a:ext>
            </a:extLst>
          </p:cNvPr>
          <p:cNvSpPr>
            <a:spLocks noGrp="1"/>
          </p:cNvSpPr>
          <p:nvPr>
            <p:ph type="ctrTitle"/>
          </p:nvPr>
        </p:nvSpPr>
        <p:spPr>
          <a:xfrm>
            <a:off x="571731" y="1703828"/>
            <a:ext cx="9249600" cy="2387600"/>
          </a:xfrm>
        </p:spPr>
        <p:txBody>
          <a:bodyPr anchor="b"/>
          <a:lstStyle>
            <a:lvl1pPr algn="l">
              <a:defRPr sz="6000">
                <a:solidFill>
                  <a:schemeClr val="bg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1B28F2F5-DE43-E943-84D1-60F02FB9546F}"/>
              </a:ext>
            </a:extLst>
          </p:cNvPr>
          <p:cNvSpPr>
            <a:spLocks noGrp="1"/>
          </p:cNvSpPr>
          <p:nvPr>
            <p:ph type="subTitle" idx="1"/>
          </p:nvPr>
        </p:nvSpPr>
        <p:spPr>
          <a:xfrm>
            <a:off x="571731" y="4334400"/>
            <a:ext cx="9249600" cy="9234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9772663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2727212D-C896-4949-A8DD-85C659B2220A}"/>
              </a:ext>
            </a:extLst>
          </p:cNvPr>
          <p:cNvPicPr>
            <a:picLocks noChangeAspect="1"/>
          </p:cNvPicPr>
          <p:nvPr userDrawn="1"/>
        </p:nvPicPr>
        <p:blipFill>
          <a:blip r:embed="rId24"/>
          <a:stretch>
            <a:fillRect/>
          </a:stretch>
        </p:blipFill>
        <p:spPr>
          <a:xfrm>
            <a:off x="368037" y="5505255"/>
            <a:ext cx="3184589" cy="1090220"/>
          </a:xfrm>
          <a:prstGeom prst="rect">
            <a:avLst/>
          </a:prstGeom>
        </p:spPr>
      </p:pic>
      <p:sp>
        <p:nvSpPr>
          <p:cNvPr id="2" name="Title Placeholder 1">
            <a:extLst>
              <a:ext uri="{FF2B5EF4-FFF2-40B4-BE49-F238E27FC236}">
                <a16:creationId xmlns:a16="http://schemas.microsoft.com/office/drawing/2014/main" id="{0C4F8476-4756-1E45-814D-BE8410F48F34}"/>
              </a:ext>
            </a:extLst>
          </p:cNvPr>
          <p:cNvSpPr>
            <a:spLocks noGrp="1"/>
          </p:cNvSpPr>
          <p:nvPr>
            <p:ph type="title"/>
          </p:nvPr>
        </p:nvSpPr>
        <p:spPr>
          <a:xfrm>
            <a:off x="1432800" y="365125"/>
            <a:ext cx="99210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BCC0129-4679-9347-B073-F437BCBE29FD}"/>
              </a:ext>
            </a:extLst>
          </p:cNvPr>
          <p:cNvSpPr>
            <a:spLocks noGrp="1"/>
          </p:cNvSpPr>
          <p:nvPr>
            <p:ph type="body" idx="1"/>
          </p:nvPr>
        </p:nvSpPr>
        <p:spPr>
          <a:xfrm>
            <a:off x="1432800" y="1825625"/>
            <a:ext cx="9921000" cy="2080057"/>
          </a:xfrm>
          <a:prstGeom prst="rect">
            <a:avLst/>
          </a:prstGeom>
        </p:spPr>
        <p:txBody>
          <a:bodyPr vert="horz" wrap="square" lIns="91440" tIns="45720" rIns="91440" bIns="45720" rtlCol="0">
            <a:spAutoFit/>
          </a:bodyPr>
          <a:lstStyle/>
          <a:p>
            <a:pPr lvl="0"/>
            <a:r>
              <a:rPr lang="en-US"/>
              <a:t>Edit Master text styles </a:t>
            </a:r>
            <a:r>
              <a:rPr lang="en-US" err="1"/>
              <a:t>yjfghjhgj</a:t>
            </a:r>
            <a:endParaRPr lang="en-US"/>
          </a:p>
          <a:p>
            <a:pPr lvl="1"/>
            <a:r>
              <a:rPr lang="en-US"/>
              <a:t>Second level</a:t>
            </a:r>
          </a:p>
          <a:p>
            <a:pPr lvl="2"/>
            <a:r>
              <a:rPr lang="en-US"/>
              <a:t>Third level</a:t>
            </a:r>
          </a:p>
          <a:p>
            <a:pPr lvl="3"/>
            <a:r>
              <a:rPr lang="en-US"/>
              <a:t>Fourth level</a:t>
            </a:r>
          </a:p>
          <a:p>
            <a:pPr lvl="4"/>
            <a:r>
              <a:rPr lang="en-US"/>
              <a:t>Fifth level</a:t>
            </a:r>
            <a:endParaRPr lang="en-GB"/>
          </a:p>
        </p:txBody>
      </p:sp>
      <p:pic>
        <p:nvPicPr>
          <p:cNvPr id="16" name="Picture 15">
            <a:extLst>
              <a:ext uri="{FF2B5EF4-FFF2-40B4-BE49-F238E27FC236}">
                <a16:creationId xmlns:a16="http://schemas.microsoft.com/office/drawing/2014/main" id="{98C5CDB5-9C94-5643-8AEF-66C8C7CCF16F}"/>
              </a:ext>
            </a:extLst>
          </p:cNvPr>
          <p:cNvPicPr>
            <a:picLocks noChangeAspect="1"/>
          </p:cNvPicPr>
          <p:nvPr userDrawn="1"/>
        </p:nvPicPr>
        <p:blipFill>
          <a:blip r:embed="rId25"/>
          <a:stretch>
            <a:fillRect/>
          </a:stretch>
        </p:blipFill>
        <p:spPr>
          <a:xfrm>
            <a:off x="9593200" y="6104472"/>
            <a:ext cx="2106800" cy="256927"/>
          </a:xfrm>
          <a:prstGeom prst="rect">
            <a:avLst/>
          </a:prstGeom>
        </p:spPr>
      </p:pic>
    </p:spTree>
    <p:extLst>
      <p:ext uri="{BB962C8B-B14F-4D97-AF65-F5344CB8AC3E}">
        <p14:creationId xmlns:p14="http://schemas.microsoft.com/office/powerpoint/2010/main" val="1423592325"/>
      </p:ext>
    </p:extLst>
  </p:cSld>
  <p:clrMap bg1="lt1" tx1="dk1" bg2="lt2" tx2="dk2" accent1="accent1" accent2="accent2" accent3="accent3" accent4="accent4" accent5="accent5" accent6="accent6" hlink="hlink" folHlink="folHlink"/>
  <p:sldLayoutIdLst>
    <p:sldLayoutId id="2147483649" r:id="rId1"/>
    <p:sldLayoutId id="2147483673" r:id="rId2"/>
    <p:sldLayoutId id="2147483674" r:id="rId3"/>
    <p:sldLayoutId id="2147483650" r:id="rId4"/>
    <p:sldLayoutId id="2147483654" r:id="rId5"/>
    <p:sldLayoutId id="2147483658" r:id="rId6"/>
    <p:sldLayoutId id="2147483655" r:id="rId7"/>
    <p:sldLayoutId id="2147483667" r:id="rId8"/>
    <p:sldLayoutId id="2147483668" r:id="rId9"/>
    <p:sldLayoutId id="2147483669" r:id="rId10"/>
    <p:sldLayoutId id="2147483670" r:id="rId11"/>
    <p:sldLayoutId id="2147483671" r:id="rId12"/>
    <p:sldLayoutId id="2147483672" r:id="rId13"/>
    <p:sldLayoutId id="2147483660" r:id="rId14"/>
    <p:sldLayoutId id="2147483661" r:id="rId15"/>
    <p:sldLayoutId id="2147483662" r:id="rId16"/>
    <p:sldLayoutId id="2147483659" r:id="rId17"/>
    <p:sldLayoutId id="2147483663" r:id="rId18"/>
    <p:sldLayoutId id="2147483664" r:id="rId19"/>
    <p:sldLayoutId id="2147483665" r:id="rId20"/>
    <p:sldLayoutId id="2147483666" r:id="rId21"/>
    <p:sldLayoutId id="2147483656" r:id="rId22"/>
  </p:sldLayoutIdLst>
  <p:txStyles>
    <p:titleStyle>
      <a:lvl1pPr algn="l" defTabSz="914400" rtl="0" eaLnBrk="1" latinLnBrk="0" hangingPunct="1">
        <a:lnSpc>
          <a:spcPct val="90000"/>
        </a:lnSpc>
        <a:spcBef>
          <a:spcPct val="0"/>
        </a:spcBef>
        <a:buNone/>
        <a:defRPr sz="4400" b="1" i="0" kern="1200" baseline="0">
          <a:solidFill>
            <a:srgbClr val="1F264C"/>
          </a:solidFill>
          <a:latin typeface="+mj-lt"/>
          <a:ea typeface="+mj-ea"/>
          <a:cs typeface="+mj-cs"/>
        </a:defRPr>
      </a:lvl1pPr>
    </p:titleStyle>
    <p:bodyStyle>
      <a:lvl1pPr marL="228600" indent="-336600" algn="l" defTabSz="914400" rtl="0" eaLnBrk="1" latinLnBrk="0" hangingPunct="1">
        <a:lnSpc>
          <a:spcPct val="90000"/>
        </a:lnSpc>
        <a:spcBef>
          <a:spcPts val="1000"/>
        </a:spcBef>
        <a:buClr>
          <a:srgbClr val="27A098"/>
        </a:buClr>
        <a:buFont typeface="Apple Symbols" panose="02000000000000000000" pitchFamily="2" charset="-79"/>
        <a:buChar char="⬣"/>
        <a:defRPr sz="2500" kern="1200" baseline="0">
          <a:solidFill>
            <a:schemeClr val="tx2"/>
          </a:solidFill>
          <a:latin typeface="+mn-lt"/>
          <a:ea typeface="+mn-ea"/>
          <a:cs typeface="+mn-cs"/>
        </a:defRPr>
      </a:lvl1pPr>
      <a:lvl2pPr marL="685800" indent="-336600" algn="l" defTabSz="914400" rtl="0" eaLnBrk="1" latinLnBrk="0" hangingPunct="1">
        <a:lnSpc>
          <a:spcPct val="90000"/>
        </a:lnSpc>
        <a:spcBef>
          <a:spcPts val="500"/>
        </a:spcBef>
        <a:buClr>
          <a:srgbClr val="27A098"/>
        </a:buClr>
        <a:buFont typeface="Apple Symbols" panose="02000000000000000000" pitchFamily="2" charset="-79"/>
        <a:buChar char="⬣"/>
        <a:defRPr sz="2500" kern="1200" baseline="0">
          <a:solidFill>
            <a:schemeClr val="tx2"/>
          </a:solidFill>
          <a:latin typeface="+mn-lt"/>
          <a:ea typeface="+mn-ea"/>
          <a:cs typeface="+mn-cs"/>
        </a:defRPr>
      </a:lvl2pPr>
      <a:lvl3pPr marL="1143000" indent="-336600" algn="l" defTabSz="914400" rtl="0" eaLnBrk="1" latinLnBrk="0" hangingPunct="1">
        <a:lnSpc>
          <a:spcPct val="90000"/>
        </a:lnSpc>
        <a:spcBef>
          <a:spcPts val="500"/>
        </a:spcBef>
        <a:buClr>
          <a:srgbClr val="27A098"/>
        </a:buClr>
        <a:buFont typeface="Apple Symbols" panose="02000000000000000000" pitchFamily="2" charset="-79"/>
        <a:buChar char="⬣"/>
        <a:defRPr sz="2500" kern="1200" baseline="0">
          <a:solidFill>
            <a:schemeClr val="tx2"/>
          </a:solidFill>
          <a:latin typeface="+mn-lt"/>
          <a:ea typeface="+mn-ea"/>
          <a:cs typeface="+mn-cs"/>
        </a:defRPr>
      </a:lvl3pPr>
      <a:lvl4pPr marL="1600200" indent="-336600" algn="l" defTabSz="914400" rtl="0" eaLnBrk="1" latinLnBrk="0" hangingPunct="1">
        <a:lnSpc>
          <a:spcPct val="90000"/>
        </a:lnSpc>
        <a:spcBef>
          <a:spcPts val="500"/>
        </a:spcBef>
        <a:buClr>
          <a:srgbClr val="27A098"/>
        </a:buClr>
        <a:buFont typeface="Apple Symbols" panose="02000000000000000000" pitchFamily="2" charset="-79"/>
        <a:buChar char="⬣"/>
        <a:defRPr sz="2500" kern="1200" baseline="0">
          <a:solidFill>
            <a:schemeClr val="tx2"/>
          </a:solidFill>
          <a:latin typeface="+mn-lt"/>
          <a:ea typeface="+mn-ea"/>
          <a:cs typeface="+mn-cs"/>
        </a:defRPr>
      </a:lvl4pPr>
      <a:lvl5pPr marL="2057400" indent="-336600" algn="l" defTabSz="914400" rtl="0" eaLnBrk="1" latinLnBrk="0" hangingPunct="1">
        <a:lnSpc>
          <a:spcPct val="90000"/>
        </a:lnSpc>
        <a:spcBef>
          <a:spcPts val="500"/>
        </a:spcBef>
        <a:buClr>
          <a:srgbClr val="27A098"/>
        </a:buClr>
        <a:buFont typeface="Apple Symbols" panose="02000000000000000000" pitchFamily="2" charset="-79"/>
        <a:buChar char="⬣"/>
        <a:defRPr sz="2500" kern="1200" baseline="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4.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15791-4AC8-47AE-975B-1295D8854CED}"/>
              </a:ext>
            </a:extLst>
          </p:cNvPr>
          <p:cNvSpPr>
            <a:spLocks noGrp="1"/>
          </p:cNvSpPr>
          <p:nvPr>
            <p:ph type="ctrTitle"/>
          </p:nvPr>
        </p:nvSpPr>
        <p:spPr>
          <a:xfrm>
            <a:off x="582457" y="1703828"/>
            <a:ext cx="9249600" cy="2387600"/>
          </a:xfrm>
        </p:spPr>
        <p:txBody>
          <a:bodyPr/>
          <a:lstStyle/>
          <a:p>
            <a:r>
              <a:rPr lang="en-GB" dirty="0" smtClean="0"/>
              <a:t>New visual identity </a:t>
            </a:r>
            <a:r>
              <a:rPr lang="en-GB" dirty="0"/>
              <a:t>i</a:t>
            </a:r>
            <a:r>
              <a:rPr lang="en-GB" dirty="0" smtClean="0"/>
              <a:t>llustrations</a:t>
            </a:r>
            <a:endParaRPr lang="en-GB" dirty="0"/>
          </a:p>
        </p:txBody>
      </p:sp>
      <p:sp>
        <p:nvSpPr>
          <p:cNvPr id="3" name="Subtitle 2">
            <a:extLst>
              <a:ext uri="{FF2B5EF4-FFF2-40B4-BE49-F238E27FC236}">
                <a16:creationId xmlns:a16="http://schemas.microsoft.com/office/drawing/2014/main" id="{22DF0FD5-624A-4EDF-8357-AF818D3F5D7B}"/>
              </a:ext>
            </a:extLst>
          </p:cNvPr>
          <p:cNvSpPr>
            <a:spLocks noGrp="1"/>
          </p:cNvSpPr>
          <p:nvPr>
            <p:ph type="subTitle" idx="1"/>
          </p:nvPr>
        </p:nvSpPr>
        <p:spPr>
          <a:xfrm>
            <a:off x="557786" y="4183628"/>
            <a:ext cx="9249600" cy="1235210"/>
          </a:xfrm>
        </p:spPr>
        <p:txBody>
          <a:bodyPr vert="horz" wrap="square" lIns="91440" tIns="45720" rIns="91440" bIns="45720" rtlCol="0" anchor="t">
            <a:spAutoFit/>
          </a:bodyPr>
          <a:lstStyle/>
          <a:p>
            <a:r>
              <a:rPr lang="en-GB" dirty="0"/>
              <a:t>July 2022  | </a:t>
            </a:r>
            <a:r>
              <a:rPr lang="en-GB" dirty="0" smtClean="0"/>
              <a:t>DSPI</a:t>
            </a:r>
            <a:endParaRPr lang="en-GB" dirty="0"/>
          </a:p>
          <a:p>
            <a:r>
              <a:rPr lang="en-GB" sz="2000" b="1" dirty="0" smtClean="0">
                <a:solidFill>
                  <a:srgbClr val="196964"/>
                </a:solidFill>
              </a:rPr>
              <a:t>Georgia Broome</a:t>
            </a:r>
            <a:r>
              <a:rPr lang="en-GB" sz="2000" dirty="0" smtClean="0">
                <a:solidFill>
                  <a:srgbClr val="196964"/>
                </a:solidFill>
              </a:rPr>
              <a:t>| </a:t>
            </a:r>
            <a:r>
              <a:rPr lang="en-GB" sz="2000" dirty="0">
                <a:solidFill>
                  <a:srgbClr val="196964"/>
                </a:solidFill>
              </a:rPr>
              <a:t>Communications </a:t>
            </a:r>
            <a:r>
              <a:rPr lang="en-GB" sz="2000" dirty="0" smtClean="0">
                <a:solidFill>
                  <a:srgbClr val="196964"/>
                </a:solidFill>
              </a:rPr>
              <a:t>Manager</a:t>
            </a:r>
            <a:endParaRPr lang="en-GB" sz="2000" dirty="0">
              <a:solidFill>
                <a:srgbClr val="196964"/>
              </a:solidFill>
              <a:cs typeface="Calibri"/>
            </a:endParaRPr>
          </a:p>
          <a:p>
            <a:r>
              <a:rPr lang="en-GB" sz="2000" dirty="0">
                <a:solidFill>
                  <a:srgbClr val="196964"/>
                </a:solidFill>
              </a:rPr>
              <a:t>Social Sciences Division / Connected Communications Service</a:t>
            </a:r>
            <a:endParaRPr lang="en-GB" sz="2000" dirty="0">
              <a:solidFill>
                <a:srgbClr val="196964"/>
              </a:solidFill>
              <a:cs typeface="Calibri"/>
            </a:endParaRPr>
          </a:p>
        </p:txBody>
      </p:sp>
    </p:spTree>
    <p:extLst>
      <p:ext uri="{BB962C8B-B14F-4D97-AF65-F5344CB8AC3E}">
        <p14:creationId xmlns:p14="http://schemas.microsoft.com/office/powerpoint/2010/main" val="38371564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Violence Prevention</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3332" y="1482713"/>
            <a:ext cx="7557675" cy="5040000"/>
          </a:xfrm>
          <a:prstGeom prst="rect">
            <a:avLst/>
          </a:prstGeom>
        </p:spPr>
      </p:pic>
    </p:spTree>
    <p:extLst>
      <p:ext uri="{BB962C8B-B14F-4D97-AF65-F5344CB8AC3E}">
        <p14:creationId xmlns:p14="http://schemas.microsoft.com/office/powerpoint/2010/main" val="9430446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Welfare States Gender and Care</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4857" y="1524433"/>
            <a:ext cx="7557675" cy="5040000"/>
          </a:xfrm>
          <a:prstGeom prst="rect">
            <a:avLst/>
          </a:prstGeom>
        </p:spPr>
      </p:pic>
    </p:spTree>
    <p:extLst>
      <p:ext uri="{BB962C8B-B14F-4D97-AF65-F5344CB8AC3E}">
        <p14:creationId xmlns:p14="http://schemas.microsoft.com/office/powerpoint/2010/main" val="12838959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Additional illustrations</a:t>
            </a:r>
            <a:endParaRPr lang="en-GB" dirty="0"/>
          </a:p>
        </p:txBody>
      </p:sp>
      <p:sp>
        <p:nvSpPr>
          <p:cNvPr id="3" name="Content Placeholder 2"/>
          <p:cNvSpPr>
            <a:spLocks noGrp="1"/>
          </p:cNvSpPr>
          <p:nvPr>
            <p:ph idx="1"/>
          </p:nvPr>
        </p:nvSpPr>
        <p:spPr>
          <a:xfrm>
            <a:off x="347134" y="1825625"/>
            <a:ext cx="11150598" cy="784830"/>
          </a:xfrm>
        </p:spPr>
        <p:txBody>
          <a:bodyPr/>
          <a:lstStyle/>
          <a:p>
            <a:r>
              <a:rPr lang="en-GB" dirty="0" smtClean="0"/>
              <a:t>The creative agency kindly provided some additional illustrations which can be used with news stories on the website and social posts. </a:t>
            </a:r>
            <a:endParaRPr lang="en-GB" dirty="0"/>
          </a:p>
        </p:txBody>
      </p:sp>
    </p:spTree>
    <p:extLst>
      <p:ext uri="{BB962C8B-B14F-4D97-AF65-F5344CB8AC3E}">
        <p14:creationId xmlns:p14="http://schemas.microsoft.com/office/powerpoint/2010/main" val="30487502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Additional </a:t>
            </a:r>
            <a:br>
              <a:rPr lang="en-GB" dirty="0" smtClean="0"/>
            </a:br>
            <a:r>
              <a:rPr lang="en-GB" dirty="0" smtClean="0"/>
              <a:t>illustrations</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214" y="2120022"/>
            <a:ext cx="3555215" cy="237087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5486" y="3496564"/>
            <a:ext cx="3555215" cy="236977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25486" y="745954"/>
            <a:ext cx="3554121" cy="236977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91663" y="3496564"/>
            <a:ext cx="3555215" cy="2369779"/>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91664" y="745955"/>
            <a:ext cx="3555215" cy="2369779"/>
          </a:xfrm>
          <a:prstGeom prst="rect">
            <a:avLst/>
          </a:prstGeom>
        </p:spPr>
      </p:pic>
    </p:spTree>
    <p:extLst>
      <p:ext uri="{BB962C8B-B14F-4D97-AF65-F5344CB8AC3E}">
        <p14:creationId xmlns:p14="http://schemas.microsoft.com/office/powerpoint/2010/main" val="24232778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1B2C71-F5EF-4FC2-960A-4F6ED8C54ACB}"/>
              </a:ext>
            </a:extLst>
          </p:cNvPr>
          <p:cNvSpPr>
            <a:spLocks noGrp="1"/>
          </p:cNvSpPr>
          <p:nvPr>
            <p:ph idx="1"/>
          </p:nvPr>
        </p:nvSpPr>
        <p:spPr>
          <a:xfrm>
            <a:off x="1440000" y="2705491"/>
            <a:ext cx="9913800" cy="1470659"/>
          </a:xfrm>
        </p:spPr>
        <p:txBody>
          <a:bodyPr/>
          <a:lstStyle/>
          <a:p>
            <a:pPr marL="0" indent="0" algn="ctr">
              <a:buNone/>
            </a:pPr>
            <a:endParaRPr lang="en-GB" sz="2800" i="1"/>
          </a:p>
          <a:p>
            <a:pPr marL="0" indent="0" algn="ctr">
              <a:buNone/>
            </a:pPr>
            <a:r>
              <a:rPr lang="en-GB" sz="2800" i="1"/>
              <a:t>Many thanks for your time</a:t>
            </a:r>
          </a:p>
          <a:p>
            <a:pPr algn="ctr"/>
            <a:endParaRPr lang="en-GB"/>
          </a:p>
        </p:txBody>
      </p:sp>
      <p:pic>
        <p:nvPicPr>
          <p:cNvPr id="4" name="Picture 3">
            <a:extLst>
              <a:ext uri="{FF2B5EF4-FFF2-40B4-BE49-F238E27FC236}">
                <a16:creationId xmlns:a16="http://schemas.microsoft.com/office/drawing/2014/main" id="{9642350F-CAA2-A345-A323-FDBDBECB85AF}"/>
              </a:ext>
            </a:extLst>
          </p:cNvPr>
          <p:cNvPicPr>
            <a:picLocks noChangeAspect="1"/>
          </p:cNvPicPr>
          <p:nvPr/>
        </p:nvPicPr>
        <p:blipFill rotWithShape="1">
          <a:blip r:embed="rId2"/>
          <a:srcRect l="59318" t="26553" b="22897"/>
          <a:stretch/>
        </p:blipFill>
        <p:spPr>
          <a:xfrm rot="5400000">
            <a:off x="7402689" y="-2908653"/>
            <a:ext cx="4262274" cy="6184475"/>
          </a:xfrm>
          <a:prstGeom prst="rect">
            <a:avLst/>
          </a:prstGeom>
        </p:spPr>
      </p:pic>
    </p:spTree>
    <p:extLst>
      <p:ext uri="{BB962C8B-B14F-4D97-AF65-F5344CB8AC3E}">
        <p14:creationId xmlns:p14="http://schemas.microsoft.com/office/powerpoint/2010/main" val="36039934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Difficult topics</a:t>
            </a:r>
            <a:endParaRPr lang="en-GB" dirty="0"/>
          </a:p>
        </p:txBody>
      </p:sp>
      <p:sp>
        <p:nvSpPr>
          <p:cNvPr id="3" name="Content Placeholder 2"/>
          <p:cNvSpPr>
            <a:spLocks noGrp="1"/>
          </p:cNvSpPr>
          <p:nvPr>
            <p:ph idx="1"/>
          </p:nvPr>
        </p:nvSpPr>
        <p:spPr>
          <a:xfrm>
            <a:off x="347134" y="1825625"/>
            <a:ext cx="11150598" cy="3811300"/>
          </a:xfrm>
        </p:spPr>
        <p:txBody>
          <a:bodyPr/>
          <a:lstStyle/>
          <a:p>
            <a:r>
              <a:rPr lang="en-GB" dirty="0" smtClean="0"/>
              <a:t>There are some difficult topics which the CCS struggle to pick an image for. We included in the branding brief that this was an important consideration of the new visual identity. </a:t>
            </a:r>
          </a:p>
          <a:p>
            <a:r>
              <a:rPr lang="en-GB" dirty="0" smtClean="0"/>
              <a:t>Working with the creative agency we agreed the following guidelines for the choice of photography: </a:t>
            </a:r>
          </a:p>
          <a:p>
            <a:pPr lvl="1"/>
            <a:r>
              <a:rPr lang="en-GB" dirty="0" smtClean="0"/>
              <a:t>We </a:t>
            </a:r>
            <a:r>
              <a:rPr lang="en-GB" dirty="0"/>
              <a:t>approach difficult topics with compassion, and focus on the positive outcomes that the work and research we undertake can deliver. </a:t>
            </a:r>
          </a:p>
          <a:p>
            <a:pPr lvl="1"/>
            <a:r>
              <a:rPr lang="en-GB" dirty="0"/>
              <a:t>When dealing with sensitive issues such as child and family welfare, or violence prevention, our photography and use of imagery should focus on people and positivity, rather than the negative elements associated. </a:t>
            </a:r>
          </a:p>
        </p:txBody>
      </p:sp>
    </p:spTree>
    <p:extLst>
      <p:ext uri="{BB962C8B-B14F-4D97-AF65-F5344CB8AC3E}">
        <p14:creationId xmlns:p14="http://schemas.microsoft.com/office/powerpoint/2010/main" val="3573044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Illustrations</a:t>
            </a:r>
            <a:endParaRPr lang="en-GB" dirty="0"/>
          </a:p>
        </p:txBody>
      </p:sp>
      <p:sp>
        <p:nvSpPr>
          <p:cNvPr id="3" name="Content Placeholder 2"/>
          <p:cNvSpPr>
            <a:spLocks noGrp="1"/>
          </p:cNvSpPr>
          <p:nvPr>
            <p:ph idx="1"/>
          </p:nvPr>
        </p:nvSpPr>
        <p:spPr>
          <a:xfrm>
            <a:off x="347134" y="1825625"/>
            <a:ext cx="11150598" cy="3721532"/>
          </a:xfrm>
        </p:spPr>
        <p:txBody>
          <a:bodyPr/>
          <a:lstStyle/>
          <a:p>
            <a:r>
              <a:rPr lang="en-GB" dirty="0" smtClean="0"/>
              <a:t>We also asked, as part of the new brand assets, that the digital agency provided illustrations for the 7 research themes. These will also be used with news stories on the website and in social posts. </a:t>
            </a:r>
          </a:p>
          <a:p>
            <a:r>
              <a:rPr lang="en-GB" dirty="0" smtClean="0"/>
              <a:t>To be in keeping with the new visual identity, the illustrations are:</a:t>
            </a:r>
          </a:p>
          <a:p>
            <a:pPr lvl="1"/>
            <a:r>
              <a:rPr lang="en-GB" dirty="0" smtClean="0"/>
              <a:t>In the brand colours</a:t>
            </a:r>
          </a:p>
          <a:p>
            <a:pPr lvl="1"/>
            <a:r>
              <a:rPr lang="en-GB" dirty="0" smtClean="0"/>
              <a:t>They have the </a:t>
            </a:r>
            <a:r>
              <a:rPr lang="en-GB" dirty="0" err="1" smtClean="0"/>
              <a:t>flowmark</a:t>
            </a:r>
            <a:r>
              <a:rPr lang="en-GB" dirty="0" smtClean="0"/>
              <a:t> in the background</a:t>
            </a:r>
          </a:p>
          <a:p>
            <a:pPr lvl="1"/>
            <a:r>
              <a:rPr lang="en-GB" dirty="0" smtClean="0"/>
              <a:t>They are organic and people focussed</a:t>
            </a:r>
          </a:p>
          <a:p>
            <a:pPr lvl="1"/>
            <a:r>
              <a:rPr lang="en-GB" dirty="0" smtClean="0"/>
              <a:t>We suggested a line drawing which varied in thickness</a:t>
            </a:r>
            <a:endParaRPr lang="en-GB" dirty="0"/>
          </a:p>
          <a:p>
            <a:endParaRPr lang="en-GB" dirty="0"/>
          </a:p>
        </p:txBody>
      </p:sp>
    </p:spTree>
    <p:extLst>
      <p:ext uri="{BB962C8B-B14F-4D97-AF65-F5344CB8AC3E}">
        <p14:creationId xmlns:p14="http://schemas.microsoft.com/office/powerpoint/2010/main" val="41561311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New visual identity</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6789" y="1331769"/>
            <a:ext cx="7355465" cy="4203123"/>
          </a:xfrm>
          <a:prstGeom prst="rect">
            <a:avLst/>
          </a:prstGeom>
        </p:spPr>
      </p:pic>
    </p:spTree>
    <p:extLst>
      <p:ext uri="{BB962C8B-B14F-4D97-AF65-F5344CB8AC3E}">
        <p14:creationId xmlns:p14="http://schemas.microsoft.com/office/powerpoint/2010/main" val="40596873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Child and Family Welfare</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3332" y="1482713"/>
            <a:ext cx="7557675" cy="5040000"/>
          </a:xfrm>
          <a:prstGeom prst="rect">
            <a:avLst/>
          </a:prstGeom>
        </p:spPr>
      </p:pic>
    </p:spTree>
    <p:extLst>
      <p:ext uri="{BB962C8B-B14F-4D97-AF65-F5344CB8AC3E}">
        <p14:creationId xmlns:p14="http://schemas.microsoft.com/office/powerpoint/2010/main" val="31366875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Health Inequalities and Social Policy</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15692" y="1551986"/>
            <a:ext cx="7555351" cy="5040000"/>
          </a:xfrm>
          <a:prstGeom prst="rect">
            <a:avLst/>
          </a:prstGeom>
        </p:spPr>
      </p:pic>
    </p:spTree>
    <p:extLst>
      <p:ext uri="{BB962C8B-B14F-4D97-AF65-F5344CB8AC3E}">
        <p14:creationId xmlns:p14="http://schemas.microsoft.com/office/powerpoint/2010/main" val="21564550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Political Economy</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8022" y="1468859"/>
            <a:ext cx="7557675" cy="5040000"/>
          </a:xfrm>
          <a:prstGeom prst="rect">
            <a:avLst/>
          </a:prstGeom>
        </p:spPr>
      </p:pic>
    </p:spTree>
    <p:extLst>
      <p:ext uri="{BB962C8B-B14F-4D97-AF65-F5344CB8AC3E}">
        <p14:creationId xmlns:p14="http://schemas.microsoft.com/office/powerpoint/2010/main" val="33158575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Poverty and Social Inequalities</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4895" y="1482713"/>
            <a:ext cx="7557675" cy="5040000"/>
          </a:xfrm>
          <a:prstGeom prst="rect">
            <a:avLst/>
          </a:prstGeom>
        </p:spPr>
      </p:pic>
    </p:spTree>
    <p:extLst>
      <p:ext uri="{BB962C8B-B14F-4D97-AF65-F5344CB8AC3E}">
        <p14:creationId xmlns:p14="http://schemas.microsoft.com/office/powerpoint/2010/main" val="28245250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Social Policy and </a:t>
            </a:r>
            <a:r>
              <a:rPr lang="en-GB" dirty="0" err="1" smtClean="0"/>
              <a:t>Covid</a:t>
            </a:r>
            <a:r>
              <a:rPr lang="en-GB" dirty="0" smtClean="0"/>
              <a:t> 19</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8750" y="1482714"/>
            <a:ext cx="7557675" cy="5040000"/>
          </a:xfrm>
          <a:prstGeom prst="rect">
            <a:avLst/>
          </a:prstGeom>
        </p:spPr>
      </p:pic>
    </p:spTree>
    <p:extLst>
      <p:ext uri="{BB962C8B-B14F-4D97-AF65-F5344CB8AC3E}">
        <p14:creationId xmlns:p14="http://schemas.microsoft.com/office/powerpoint/2010/main" val="278122783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4D248D56E5922439B8B49EE3D3EE9A1" ma:contentTypeVersion="19" ma:contentTypeDescription="Create a new document." ma:contentTypeScope="" ma:versionID="a008bc54acefeb1fcdddd15821da44aa">
  <xsd:schema xmlns:xsd="http://www.w3.org/2001/XMLSchema" xmlns:xs="http://www.w3.org/2001/XMLSchema" xmlns:p="http://schemas.microsoft.com/office/2006/metadata/properties" xmlns:ns2="ee1e95a0-6608-4663-bbb3-406a8b1b466a" xmlns:ns3="92f2e045-684e-44f1-91dc-64ab5d106b5a" targetNamespace="http://schemas.microsoft.com/office/2006/metadata/properties" ma:root="true" ma:fieldsID="21f9a6c4a84eef5d76e16965b3998162" ns2:_="" ns3:_="">
    <xsd:import namespace="ee1e95a0-6608-4663-bbb3-406a8b1b466a"/>
    <xsd:import namespace="92f2e045-684e-44f1-91dc-64ab5d106b5a"/>
    <xsd:element name="properties">
      <xsd:complexType>
        <xsd:sequence>
          <xsd:element name="documentManagement">
            <xsd:complexType>
              <xsd:all>
                <xsd:element ref="ns2:Department" minOccurs="0"/>
                <xsd:element ref="ns2:MediaServiceMetadata" minOccurs="0"/>
                <xsd:element ref="ns2:MediaServiceFastMetadata" minOccurs="0"/>
                <xsd:element ref="ns2:MediaServiceAutoKeyPoints" minOccurs="0"/>
                <xsd:element ref="ns2:MediaServiceKeyPoints" minOccurs="0"/>
                <xsd:element ref="ns2:_ModernAudienceTargetUserField" minOccurs="0"/>
                <xsd:element ref="ns2:_ModernAudienceAadObjectId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1e95a0-6608-4663-bbb3-406a8b1b466a" elementFormDefault="qualified">
    <xsd:import namespace="http://schemas.microsoft.com/office/2006/documentManagement/types"/>
    <xsd:import namespace="http://schemas.microsoft.com/office/infopath/2007/PartnerControls"/>
    <xsd:element name="Department" ma:index="8" nillable="true" ma:displayName="Department" ma:description="Select a department if this item is department-specific, or General if it should be visible to all users" ma:format="Dropdown" ma:internalName="Department">
      <xsd:simpleType>
        <xsd:restriction base="dms:Choice">
          <xsd:enumeration value="Economics"/>
          <xsd:enumeration value="DSPI"/>
          <xsd:enumeration value="Law"/>
          <xsd:enumeration value="Education"/>
          <xsd:enumeration value="SSD Office"/>
          <xsd:enumeration value="General"/>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_ModernAudienceTargetUserField" ma:index="13" nillable="true" ma:displayName="Audience" ma:list="UserInfo" ma:SharePointGroup="0" ma:internalName="_ModernAudienceTargetUserField"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ModernAudienceAadObjectIds" ma:index="14" nillable="true" ma:displayName="AudienceIds" ma:list="{0576b7ec-28f8-4104-9bc4-1a5ba715caa7}" ma:internalName="_ModernAudienceAadObjectIds" ma:readOnly="true" ma:showField="_AadObjectIdForUser" ma:web="92f2e045-684e-44f1-91dc-64ab5d106b5a">
      <xsd:complexType>
        <xsd:complexContent>
          <xsd:extension base="dms:MultiChoiceLookup">
            <xsd:sequence>
              <xsd:element name="Value" type="dms:Lookup" maxOccurs="unbounded" minOccurs="0" nillable="true"/>
            </xsd:sequence>
          </xsd:extension>
        </xsd:complexContent>
      </xsd:complex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21" nillable="true" ma:displayName="MediaServiceDateTaken" ma:hidden="true" ma:internalName="MediaServiceDateTake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Location" ma:index="23" nillable="true" ma:displayName="Location" ma:internalName="MediaServiceLocation" ma:readOnly="true">
      <xsd:simpleType>
        <xsd:restriction base="dms:Text"/>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1eeb44a9-b924-44d0-8ed9-f8b504a4bac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2f2e045-684e-44f1-91dc-64ab5d106b5a"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4476945a-e02d-4ee3-b592-99a6fa95b8c7}" ma:internalName="TaxCatchAll" ma:showField="CatchAllData" ma:web="92f2e045-684e-44f1-91dc-64ab5d106b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ModernAudienceTargetUserField xmlns="ee1e95a0-6608-4663-bbb3-406a8b1b466a">
      <UserInfo>
        <DisplayName/>
        <AccountId xsi:nil="true"/>
        <AccountType/>
      </UserInfo>
    </_ModernAudienceTargetUserField>
    <Department xmlns="ee1e95a0-6608-4663-bbb3-406a8b1b466a">Education</Department>
    <SharedWithUsers xmlns="92f2e045-684e-44f1-91dc-64ab5d106b5a">
      <UserInfo>
        <DisplayName>Emily Cracknell</DisplayName>
        <AccountId>11</AccountId>
        <AccountType/>
      </UserInfo>
    </SharedWithUsers>
    <TaxCatchAll xmlns="92f2e045-684e-44f1-91dc-64ab5d106b5a" xsi:nil="true"/>
    <lcf76f155ced4ddcb4097134ff3c332f xmlns="ee1e95a0-6608-4663-bbb3-406a8b1b466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67CDAC6-95A1-42F5-9DDD-B2F56416D6BC}">
  <ds:schemaRefs>
    <ds:schemaRef ds:uri="http://schemas.microsoft.com/sharepoint/v3/contenttype/forms"/>
  </ds:schemaRefs>
</ds:datastoreItem>
</file>

<file path=customXml/itemProps2.xml><?xml version="1.0" encoding="utf-8"?>
<ds:datastoreItem xmlns:ds="http://schemas.openxmlformats.org/officeDocument/2006/customXml" ds:itemID="{F78FE113-9200-4683-9B93-9C8478572CDD}">
  <ds:schemaRefs>
    <ds:schemaRef ds:uri="92f2e045-684e-44f1-91dc-64ab5d106b5a"/>
    <ds:schemaRef ds:uri="ee1e95a0-6608-4663-bbb3-406a8b1b466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2BA5F8B-E75C-4EDA-BFFE-95281E4FCE48}">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ee1e95a0-6608-4663-bbb3-406a8b1b466a"/>
    <ds:schemaRef ds:uri="http://purl.org/dc/elements/1.1/"/>
    <ds:schemaRef ds:uri="http://schemas.microsoft.com/office/2006/metadata/properties"/>
    <ds:schemaRef ds:uri="92f2e045-684e-44f1-91dc-64ab5d106b5a"/>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36</TotalTime>
  <Words>277</Words>
  <Application>Microsoft Office PowerPoint</Application>
  <PresentationFormat>Widescreen</PresentationFormat>
  <Paragraphs>30</Paragraphs>
  <Slides>14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Calibri Light</vt:lpstr>
      <vt:lpstr>Arial</vt:lpstr>
      <vt:lpstr>Calibri</vt:lpstr>
      <vt:lpstr>Apple Symbols</vt:lpstr>
      <vt:lpstr>Office Theme</vt:lpstr>
      <vt:lpstr>New visual identity illustrations</vt:lpstr>
      <vt:lpstr>Difficult topics</vt:lpstr>
      <vt:lpstr>Illustrations</vt:lpstr>
      <vt:lpstr>New visual identity</vt:lpstr>
      <vt:lpstr>Child and Family Welfare</vt:lpstr>
      <vt:lpstr>Health Inequalities and Social Policy</vt:lpstr>
      <vt:lpstr>Political Economy</vt:lpstr>
      <vt:lpstr>Poverty and Social Inequalities</vt:lpstr>
      <vt:lpstr>Social Policy and Covid 19</vt:lpstr>
      <vt:lpstr>Violence Prevention</vt:lpstr>
      <vt:lpstr>Welfare States Gender and Care</vt:lpstr>
      <vt:lpstr>Additional illustrations</vt:lpstr>
      <vt:lpstr>Additional  illustrations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Georgia Broome</cp:lastModifiedBy>
  <cp:revision>177</cp:revision>
  <cp:lastPrinted>2018-09-27T09:53:50Z</cp:lastPrinted>
  <dcterms:created xsi:type="dcterms:W3CDTF">2018-09-07T10:46:11Z</dcterms:created>
  <dcterms:modified xsi:type="dcterms:W3CDTF">2022-07-08T10:57:01Z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0x010100F4D248D56E5922439B8B49EE3D3EE9A1</vt:lpwstr>
  </property>
  <property fmtid="{D5CDD505-2E9C-101B-9397-08002B2CF9AE}" pid="3" name="MediaServiceImageTags">
    <vt:lpwstr/>
  </property>
</Properties>
</file>